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0" r:id="rId6"/>
    <p:sldId id="266" r:id="rId7"/>
    <p:sldId id="264" r:id="rId8"/>
    <p:sldId id="259" r:id="rId9"/>
    <p:sldId id="261" r:id="rId10"/>
    <p:sldId id="262" r:id="rId11"/>
    <p:sldId id="263" r:id="rId12"/>
    <p:sldId id="267" r:id="rId13"/>
    <p:sldId id="272" r:id="rId14"/>
    <p:sldId id="268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7CFC36E-AAF7-4033-AD84-1D038F193B6F}">
          <p14:sldIdLst>
            <p14:sldId id="256"/>
            <p14:sldId id="257"/>
            <p14:sldId id="265"/>
            <p14:sldId id="258"/>
            <p14:sldId id="260"/>
            <p14:sldId id="266"/>
          </p14:sldIdLst>
        </p14:section>
        <p14:section name="Inndeling uten navn" id="{9ED4995A-827E-4A48-825B-5DDD14D8EB96}">
          <p14:sldIdLst>
            <p14:sldId id="264"/>
            <p14:sldId id="259"/>
            <p14:sldId id="261"/>
            <p14:sldId id="262"/>
            <p14:sldId id="263"/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208" y="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Kåre Myklebust" userId="c6b969e7e46e0625" providerId="LiveId" clId="{B39F39D8-6A36-457D-82DD-A3E22F57CF65}"/>
    <pc:docChg chg="undo custSel addSld delSld modSld sldOrd modMainMaster addSection modSection modNotesMaster">
      <pc:chgData name="John Kåre Myklebust" userId="c6b969e7e46e0625" providerId="LiveId" clId="{B39F39D8-6A36-457D-82DD-A3E22F57CF65}" dt="2024-10-16T14:38:56.539" v="1963" actId="14100"/>
      <pc:docMkLst>
        <pc:docMk/>
      </pc:docMkLst>
      <pc:sldChg chg="addSp modSp mod modNotes">
        <pc:chgData name="John Kåre Myklebust" userId="c6b969e7e46e0625" providerId="LiveId" clId="{B39F39D8-6A36-457D-82DD-A3E22F57CF65}" dt="2024-10-16T14:17:10.648" v="1948"/>
        <pc:sldMkLst>
          <pc:docMk/>
          <pc:sldMk cId="1915447321" sldId="256"/>
        </pc:sldMkLst>
        <pc:spChg chg="mod">
          <ac:chgData name="John Kåre Myklebust" userId="c6b969e7e46e0625" providerId="LiveId" clId="{B39F39D8-6A36-457D-82DD-A3E22F57CF65}" dt="2024-10-03T17:58:10.271" v="940" actId="255"/>
          <ac:spMkLst>
            <pc:docMk/>
            <pc:sldMk cId="1915447321" sldId="256"/>
            <ac:spMk id="2" creationId="{D7E6BA3D-E17B-4F6B-A0FA-592507E0D145}"/>
          </ac:spMkLst>
        </pc:spChg>
        <pc:spChg chg="mod">
          <ac:chgData name="John Kåre Myklebust" userId="c6b969e7e46e0625" providerId="LiveId" clId="{B39F39D8-6A36-457D-82DD-A3E22F57CF65}" dt="2024-10-03T17:56:10.467" v="936" actId="2711"/>
          <ac:spMkLst>
            <pc:docMk/>
            <pc:sldMk cId="1915447321" sldId="256"/>
            <ac:spMk id="3" creationId="{EF575998-36D4-8F8F-7477-21A4FEE39DFB}"/>
          </ac:spMkLst>
        </pc:spChg>
        <pc:spChg chg="add mod">
          <ac:chgData name="John Kåre Myklebust" userId="c6b969e7e46e0625" providerId="LiveId" clId="{B39F39D8-6A36-457D-82DD-A3E22F57CF65}" dt="2024-10-01T16:38:04.653" v="73" actId="767"/>
          <ac:spMkLst>
            <pc:docMk/>
            <pc:sldMk cId="1915447321" sldId="256"/>
            <ac:spMk id="4" creationId="{52CB6577-7277-B347-5602-D83FAEDFEE38}"/>
          </ac:spMkLst>
        </pc:spChg>
        <pc:spChg chg="add mod">
          <ac:chgData name="John Kåre Myklebust" userId="c6b969e7e46e0625" providerId="LiveId" clId="{B39F39D8-6A36-457D-82DD-A3E22F57CF65}" dt="2024-10-16T14:17:10.648" v="1948"/>
          <ac:spMkLst>
            <pc:docMk/>
            <pc:sldMk cId="1915447321" sldId="256"/>
            <ac:spMk id="4" creationId="{96607BFC-D6E1-1CB0-909C-835A3610E21F}"/>
          </ac:spMkLst>
        </pc:spChg>
        <pc:picChg chg="add mod">
          <ac:chgData name="John Kåre Myklebust" userId="c6b969e7e46e0625" providerId="LiveId" clId="{B39F39D8-6A36-457D-82DD-A3E22F57CF65}" dt="2024-10-03T17:35:04.808" v="874"/>
          <ac:picMkLst>
            <pc:docMk/>
            <pc:sldMk cId="1915447321" sldId="256"/>
            <ac:picMk id="1026" creationId="{D17001ED-DA62-D4D2-9BE9-1B6DFBE81864}"/>
          </ac:picMkLst>
        </pc:picChg>
      </pc:sldChg>
      <pc:sldChg chg="addSp delSp modSp new mod">
        <pc:chgData name="John Kåre Myklebust" userId="c6b969e7e46e0625" providerId="LiveId" clId="{B39F39D8-6A36-457D-82DD-A3E22F57CF65}" dt="2024-10-16T12:23:43.950" v="1523" actId="20577"/>
        <pc:sldMkLst>
          <pc:docMk/>
          <pc:sldMk cId="380976809" sldId="257"/>
        </pc:sldMkLst>
        <pc:spChg chg="mod">
          <ac:chgData name="John Kåre Myklebust" userId="c6b969e7e46e0625" providerId="LiveId" clId="{B39F39D8-6A36-457D-82DD-A3E22F57CF65}" dt="2024-10-16T12:23:43.950" v="1523" actId="20577"/>
          <ac:spMkLst>
            <pc:docMk/>
            <pc:sldMk cId="380976809" sldId="257"/>
            <ac:spMk id="2" creationId="{59D3F24B-0C24-DAF7-04A7-5D0B37E0AE57}"/>
          </ac:spMkLst>
        </pc:spChg>
        <pc:spChg chg="add del mod">
          <ac:chgData name="John Kåre Myklebust" userId="c6b969e7e46e0625" providerId="LiveId" clId="{B39F39D8-6A36-457D-82DD-A3E22F57CF65}" dt="2024-10-03T17:35:04.808" v="874"/>
          <ac:spMkLst>
            <pc:docMk/>
            <pc:sldMk cId="380976809" sldId="257"/>
            <ac:spMk id="3" creationId="{C68CD8DE-51AA-E728-6493-F6FAD9D78228}"/>
          </ac:spMkLst>
        </pc:spChg>
        <pc:spChg chg="add del mod">
          <ac:chgData name="John Kåre Myklebust" userId="c6b969e7e46e0625" providerId="LiveId" clId="{B39F39D8-6A36-457D-82DD-A3E22F57CF65}" dt="2024-10-01T17:25:41.173" v="835" actId="21"/>
          <ac:spMkLst>
            <pc:docMk/>
            <pc:sldMk cId="380976809" sldId="257"/>
            <ac:spMk id="5" creationId="{15C1B066-6B34-A3D6-6DF0-0B36EB9162FF}"/>
          </ac:spMkLst>
        </pc:spChg>
      </pc:sldChg>
      <pc:sldChg chg="modSp new mod ord">
        <pc:chgData name="John Kåre Myklebust" userId="c6b969e7e46e0625" providerId="LiveId" clId="{B39F39D8-6A36-457D-82DD-A3E22F57CF65}" dt="2024-10-16T14:24:11.457" v="1958"/>
        <pc:sldMkLst>
          <pc:docMk/>
          <pc:sldMk cId="2091753245" sldId="258"/>
        </pc:sldMkLst>
        <pc:spChg chg="mod">
          <ac:chgData name="John Kåre Myklebust" userId="c6b969e7e46e0625" providerId="LiveId" clId="{B39F39D8-6A36-457D-82DD-A3E22F57CF65}" dt="2024-10-03T17:43:47.525" v="880" actId="27636"/>
          <ac:spMkLst>
            <pc:docMk/>
            <pc:sldMk cId="2091753245" sldId="258"/>
            <ac:spMk id="2" creationId="{E108D686-4CA4-83A5-FED0-27209065B63A}"/>
          </ac:spMkLst>
        </pc:spChg>
        <pc:spChg chg="mod">
          <ac:chgData name="John Kåre Myklebust" userId="c6b969e7e46e0625" providerId="LiveId" clId="{B39F39D8-6A36-457D-82DD-A3E22F57CF65}" dt="2024-10-16T12:28:13.426" v="1528" actId="20577"/>
          <ac:spMkLst>
            <pc:docMk/>
            <pc:sldMk cId="2091753245" sldId="258"/>
            <ac:spMk id="3" creationId="{56809DBC-8764-442C-475A-4C8311EC4FE3}"/>
          </ac:spMkLst>
        </pc:spChg>
      </pc:sldChg>
      <pc:sldChg chg="addSp modSp new mod">
        <pc:chgData name="John Kåre Myklebust" userId="c6b969e7e46e0625" providerId="LiveId" clId="{B39F39D8-6A36-457D-82DD-A3E22F57CF65}" dt="2024-10-05T14:01:00.894" v="985" actId="1076"/>
        <pc:sldMkLst>
          <pc:docMk/>
          <pc:sldMk cId="2545445300" sldId="259"/>
        </pc:sldMkLst>
        <pc:spChg chg="mod">
          <ac:chgData name="John Kåre Myklebust" userId="c6b969e7e46e0625" providerId="LiveId" clId="{B39F39D8-6A36-457D-82DD-A3E22F57CF65}" dt="2024-10-05T14:00:02.432" v="984" actId="2711"/>
          <ac:spMkLst>
            <pc:docMk/>
            <pc:sldMk cId="2545445300" sldId="259"/>
            <ac:spMk id="2" creationId="{3560918A-F6E5-C576-1EFB-3A167E53EC48}"/>
          </ac:spMkLst>
        </pc:spChg>
        <pc:picChg chg="add mod">
          <ac:chgData name="John Kåre Myklebust" userId="c6b969e7e46e0625" providerId="LiveId" clId="{B39F39D8-6A36-457D-82DD-A3E22F57CF65}" dt="2024-10-05T14:01:00.894" v="985" actId="1076"/>
          <ac:picMkLst>
            <pc:docMk/>
            <pc:sldMk cId="2545445300" sldId="259"/>
            <ac:picMk id="5" creationId="{EB686F60-9844-2994-1E15-AC870352D6D6}"/>
          </ac:picMkLst>
        </pc:picChg>
      </pc:sldChg>
      <pc:sldChg chg="new del">
        <pc:chgData name="John Kåre Myklebust" userId="c6b969e7e46e0625" providerId="LiveId" clId="{B39F39D8-6A36-457D-82DD-A3E22F57CF65}" dt="2024-10-05T13:57:27.673" v="950" actId="680"/>
        <pc:sldMkLst>
          <pc:docMk/>
          <pc:sldMk cId="1780188845" sldId="260"/>
        </pc:sldMkLst>
      </pc:sldChg>
      <pc:sldChg chg="modSp new mod ord modNotesTx">
        <pc:chgData name="John Kåre Myklebust" userId="c6b969e7e46e0625" providerId="LiveId" clId="{B39F39D8-6A36-457D-82DD-A3E22F57CF65}" dt="2024-10-05T17:19:14.155" v="1515"/>
        <pc:sldMkLst>
          <pc:docMk/>
          <pc:sldMk cId="2287499171" sldId="260"/>
        </pc:sldMkLst>
        <pc:spChg chg="mod">
          <ac:chgData name="John Kåre Myklebust" userId="c6b969e7e46e0625" providerId="LiveId" clId="{B39F39D8-6A36-457D-82DD-A3E22F57CF65}" dt="2024-10-05T14:04:25.173" v="988" actId="27636"/>
          <ac:spMkLst>
            <pc:docMk/>
            <pc:sldMk cId="2287499171" sldId="260"/>
            <ac:spMk id="3" creationId="{94480AF3-5436-6489-B974-FB6AD60F361C}"/>
          </ac:spMkLst>
        </pc:spChg>
      </pc:sldChg>
      <pc:sldChg chg="modSp new mod modNotesTx">
        <pc:chgData name="John Kåre Myklebust" userId="c6b969e7e46e0625" providerId="LiveId" clId="{B39F39D8-6A36-457D-82DD-A3E22F57CF65}" dt="2024-10-05T14:38:56.416" v="1066" actId="2711"/>
        <pc:sldMkLst>
          <pc:docMk/>
          <pc:sldMk cId="1293762737" sldId="261"/>
        </pc:sldMkLst>
        <pc:spChg chg="mod">
          <ac:chgData name="John Kåre Myklebust" userId="c6b969e7e46e0625" providerId="LiveId" clId="{B39F39D8-6A36-457D-82DD-A3E22F57CF65}" dt="2024-10-05T14:38:56.416" v="1066" actId="2711"/>
          <ac:spMkLst>
            <pc:docMk/>
            <pc:sldMk cId="1293762737" sldId="261"/>
            <ac:spMk id="3" creationId="{E55F992E-2C20-F4A0-0F84-D4F90F72B044}"/>
          </ac:spMkLst>
        </pc:spChg>
      </pc:sldChg>
      <pc:sldChg chg="modSp new mod">
        <pc:chgData name="John Kåre Myklebust" userId="c6b969e7e46e0625" providerId="LiveId" clId="{B39F39D8-6A36-457D-82DD-A3E22F57CF65}" dt="2024-10-05T14:58:28.876" v="1090" actId="20577"/>
        <pc:sldMkLst>
          <pc:docMk/>
          <pc:sldMk cId="2037786803" sldId="262"/>
        </pc:sldMkLst>
        <pc:spChg chg="mod">
          <ac:chgData name="John Kåre Myklebust" userId="c6b969e7e46e0625" providerId="LiveId" clId="{B39F39D8-6A36-457D-82DD-A3E22F57CF65}" dt="2024-10-05T14:38:25.014" v="1065" actId="2711"/>
          <ac:spMkLst>
            <pc:docMk/>
            <pc:sldMk cId="2037786803" sldId="262"/>
            <ac:spMk id="2" creationId="{F1719A50-5EAB-6E2B-35B1-B66A08456B6D}"/>
          </ac:spMkLst>
        </pc:spChg>
        <pc:spChg chg="mod">
          <ac:chgData name="John Kåre Myklebust" userId="c6b969e7e46e0625" providerId="LiveId" clId="{B39F39D8-6A36-457D-82DD-A3E22F57CF65}" dt="2024-10-05T14:58:28.876" v="1090" actId="20577"/>
          <ac:spMkLst>
            <pc:docMk/>
            <pc:sldMk cId="2037786803" sldId="262"/>
            <ac:spMk id="3" creationId="{66777CC9-CE6A-ED8E-A54F-B84597C3AD70}"/>
          </ac:spMkLst>
        </pc:spChg>
      </pc:sldChg>
      <pc:sldChg chg="modSp new mod">
        <pc:chgData name="John Kåre Myklebust" userId="c6b969e7e46e0625" providerId="LiveId" clId="{B39F39D8-6A36-457D-82DD-A3E22F57CF65}" dt="2024-10-05T15:09:00.051" v="1160" actId="27636"/>
        <pc:sldMkLst>
          <pc:docMk/>
          <pc:sldMk cId="3151409744" sldId="263"/>
        </pc:sldMkLst>
        <pc:spChg chg="mod">
          <ac:chgData name="John Kåre Myklebust" userId="c6b969e7e46e0625" providerId="LiveId" clId="{B39F39D8-6A36-457D-82DD-A3E22F57CF65}" dt="2024-10-05T15:00:54.219" v="1112" actId="20577"/>
          <ac:spMkLst>
            <pc:docMk/>
            <pc:sldMk cId="3151409744" sldId="263"/>
            <ac:spMk id="2" creationId="{9F8AE65F-C9AF-6FC6-59DD-E90B52DE4DF7}"/>
          </ac:spMkLst>
        </pc:spChg>
        <pc:spChg chg="mod">
          <ac:chgData name="John Kåre Myklebust" userId="c6b969e7e46e0625" providerId="LiveId" clId="{B39F39D8-6A36-457D-82DD-A3E22F57CF65}" dt="2024-10-05T15:09:00.051" v="1160" actId="27636"/>
          <ac:spMkLst>
            <pc:docMk/>
            <pc:sldMk cId="3151409744" sldId="263"/>
            <ac:spMk id="3" creationId="{49DFAA3E-2212-1BF0-0599-AB3AF5C276C1}"/>
          </ac:spMkLst>
        </pc:spChg>
      </pc:sldChg>
      <pc:sldChg chg="modSp new mod ord">
        <pc:chgData name="John Kåre Myklebust" userId="c6b969e7e46e0625" providerId="LiveId" clId="{B39F39D8-6A36-457D-82DD-A3E22F57CF65}" dt="2024-10-05T16:55:39.200" v="1217"/>
        <pc:sldMkLst>
          <pc:docMk/>
          <pc:sldMk cId="4220052826" sldId="264"/>
        </pc:sldMkLst>
        <pc:spChg chg="mod">
          <ac:chgData name="John Kåre Myklebust" userId="c6b969e7e46e0625" providerId="LiveId" clId="{B39F39D8-6A36-457D-82DD-A3E22F57CF65}" dt="2024-10-05T16:54:44.726" v="1215" actId="114"/>
          <ac:spMkLst>
            <pc:docMk/>
            <pc:sldMk cId="4220052826" sldId="264"/>
            <ac:spMk id="3" creationId="{5DE06CB3-FA19-F392-D4D9-EB70E166F2B2}"/>
          </ac:spMkLst>
        </pc:spChg>
      </pc:sldChg>
      <pc:sldChg chg="modSp new mod ord modNotesTx">
        <pc:chgData name="John Kåre Myklebust" userId="c6b969e7e46e0625" providerId="LiveId" clId="{B39F39D8-6A36-457D-82DD-A3E22F57CF65}" dt="2024-10-16T12:47:36.508" v="1901" actId="20577"/>
        <pc:sldMkLst>
          <pc:docMk/>
          <pc:sldMk cId="350263224" sldId="265"/>
        </pc:sldMkLst>
        <pc:spChg chg="mod">
          <ac:chgData name="John Kåre Myklebust" userId="c6b969e7e46e0625" providerId="LiveId" clId="{B39F39D8-6A36-457D-82DD-A3E22F57CF65}" dt="2024-10-05T17:04:33.561" v="1274" actId="255"/>
          <ac:spMkLst>
            <pc:docMk/>
            <pc:sldMk cId="350263224" sldId="265"/>
            <ac:spMk id="2" creationId="{4D67C257-9914-6004-CB4B-E83AF2D1C26D}"/>
          </ac:spMkLst>
        </pc:spChg>
        <pc:spChg chg="mod">
          <ac:chgData name="John Kåre Myklebust" userId="c6b969e7e46e0625" providerId="LiveId" clId="{B39F39D8-6A36-457D-82DD-A3E22F57CF65}" dt="2024-10-16T12:47:36.508" v="1901" actId="20577"/>
          <ac:spMkLst>
            <pc:docMk/>
            <pc:sldMk cId="350263224" sldId="265"/>
            <ac:spMk id="3" creationId="{8C34660D-1448-2CFC-74A3-B2F67231898D}"/>
          </ac:spMkLst>
        </pc:spChg>
      </pc:sldChg>
      <pc:sldChg chg="modSp new mod ord">
        <pc:chgData name="John Kåre Myklebust" userId="c6b969e7e46e0625" providerId="LiveId" clId="{B39F39D8-6A36-457D-82DD-A3E22F57CF65}" dt="2024-10-16T12:29:36.833" v="1546" actId="122"/>
        <pc:sldMkLst>
          <pc:docMk/>
          <pc:sldMk cId="2389897434" sldId="266"/>
        </pc:sldMkLst>
        <pc:spChg chg="mod">
          <ac:chgData name="John Kåre Myklebust" userId="c6b969e7e46e0625" providerId="LiveId" clId="{B39F39D8-6A36-457D-82DD-A3E22F57CF65}" dt="2024-10-16T12:29:36.833" v="1546" actId="122"/>
          <ac:spMkLst>
            <pc:docMk/>
            <pc:sldMk cId="2389897434" sldId="266"/>
            <ac:spMk id="2" creationId="{94FC0636-92A7-CC92-1750-7BE813785AED}"/>
          </ac:spMkLst>
        </pc:spChg>
        <pc:spChg chg="mod">
          <ac:chgData name="John Kåre Myklebust" userId="c6b969e7e46e0625" providerId="LiveId" clId="{B39F39D8-6A36-457D-82DD-A3E22F57CF65}" dt="2024-10-05T17:15:31.602" v="1511" actId="20577"/>
          <ac:spMkLst>
            <pc:docMk/>
            <pc:sldMk cId="2389897434" sldId="266"/>
            <ac:spMk id="3" creationId="{EE03B4CB-2C52-BC54-BA8F-BC6C4215D10A}"/>
          </ac:spMkLst>
        </pc:spChg>
      </pc:sldChg>
      <pc:sldChg chg="addSp delSp modSp new mod modNotesTx">
        <pc:chgData name="John Kåre Myklebust" userId="c6b969e7e46e0625" providerId="LiveId" clId="{B39F39D8-6A36-457D-82DD-A3E22F57CF65}" dt="2024-10-16T14:38:56.539" v="1963" actId="14100"/>
        <pc:sldMkLst>
          <pc:docMk/>
          <pc:sldMk cId="1620756133" sldId="267"/>
        </pc:sldMkLst>
        <pc:spChg chg="del">
          <ac:chgData name="John Kåre Myklebust" userId="c6b969e7e46e0625" providerId="LiveId" clId="{B39F39D8-6A36-457D-82DD-A3E22F57CF65}" dt="2024-10-16T13:51:14.190" v="1903"/>
          <ac:spMkLst>
            <pc:docMk/>
            <pc:sldMk cId="1620756133" sldId="267"/>
            <ac:spMk id="3" creationId="{22E776A5-B7FB-EF09-2B9A-B45D7BB74681}"/>
          </ac:spMkLst>
        </pc:spChg>
        <pc:spChg chg="add del mod">
          <ac:chgData name="John Kåre Myklebust" userId="c6b969e7e46e0625" providerId="LiveId" clId="{B39F39D8-6A36-457D-82DD-A3E22F57CF65}" dt="2024-10-16T13:54:20.082" v="1915" actId="478"/>
          <ac:spMkLst>
            <pc:docMk/>
            <pc:sldMk cId="1620756133" sldId="267"/>
            <ac:spMk id="9" creationId="{0C7DF992-F72E-0717-89BD-C05257450EA6}"/>
          </ac:spMkLst>
        </pc:spChg>
        <pc:picChg chg="add del mod">
          <ac:chgData name="John Kåre Myklebust" userId="c6b969e7e46e0625" providerId="LiveId" clId="{B39F39D8-6A36-457D-82DD-A3E22F57CF65}" dt="2024-10-16T13:53:03.861" v="1911" actId="21"/>
          <ac:picMkLst>
            <pc:docMk/>
            <pc:sldMk cId="1620756133" sldId="267"/>
            <ac:picMk id="5" creationId="{41F258C4-F7CF-2578-CA07-F5ACAB663638}"/>
          </ac:picMkLst>
        </pc:picChg>
        <pc:picChg chg="add mod">
          <ac:chgData name="John Kåre Myklebust" userId="c6b969e7e46e0625" providerId="LiveId" clId="{B39F39D8-6A36-457D-82DD-A3E22F57CF65}" dt="2024-10-16T14:38:56.539" v="1963" actId="14100"/>
          <ac:picMkLst>
            <pc:docMk/>
            <pc:sldMk cId="1620756133" sldId="267"/>
            <ac:picMk id="7" creationId="{C33ED2B3-1123-BC04-A911-5C4F8FAF5EEE}"/>
          </ac:picMkLst>
        </pc:picChg>
      </pc:sldChg>
      <pc:sldChg chg="addSp modSp new mod">
        <pc:chgData name="John Kåre Myklebust" userId="c6b969e7e46e0625" providerId="LiveId" clId="{B39F39D8-6A36-457D-82DD-A3E22F57CF65}" dt="2024-10-16T14:38:20.546" v="1961" actId="14100"/>
        <pc:sldMkLst>
          <pc:docMk/>
          <pc:sldMk cId="1867991826" sldId="268"/>
        </pc:sldMkLst>
        <pc:picChg chg="add mod">
          <ac:chgData name="John Kåre Myklebust" userId="c6b969e7e46e0625" providerId="LiveId" clId="{B39F39D8-6A36-457D-82DD-A3E22F57CF65}" dt="2024-10-16T14:38:20.546" v="1961" actId="14100"/>
          <ac:picMkLst>
            <pc:docMk/>
            <pc:sldMk cId="1867991826" sldId="268"/>
            <ac:picMk id="5" creationId="{41F258C4-F7CF-2578-CA07-F5ACAB663638}"/>
          </ac:picMkLst>
        </pc:picChg>
      </pc:sldChg>
      <pc:sldChg chg="addSp delSp modSp new mod">
        <pc:chgData name="John Kåre Myklebust" userId="c6b969e7e46e0625" providerId="LiveId" clId="{B39F39D8-6A36-457D-82DD-A3E22F57CF65}" dt="2024-10-16T14:06:59.998" v="1945" actId="14100"/>
        <pc:sldMkLst>
          <pc:docMk/>
          <pc:sldMk cId="1754332327" sldId="269"/>
        </pc:sldMkLst>
        <pc:spChg chg="del">
          <ac:chgData name="John Kåre Myklebust" userId="c6b969e7e46e0625" providerId="LiveId" clId="{B39F39D8-6A36-457D-82DD-A3E22F57CF65}" dt="2024-10-16T13:56:02.302" v="1932" actId="931"/>
          <ac:spMkLst>
            <pc:docMk/>
            <pc:sldMk cId="1754332327" sldId="269"/>
            <ac:spMk id="3" creationId="{C3F8269A-2D80-3B85-9D14-00B17BE92CBA}"/>
          </ac:spMkLst>
        </pc:spChg>
        <pc:picChg chg="add mod">
          <ac:chgData name="John Kåre Myklebust" userId="c6b969e7e46e0625" providerId="LiveId" clId="{B39F39D8-6A36-457D-82DD-A3E22F57CF65}" dt="2024-10-16T14:06:59.998" v="1945" actId="14100"/>
          <ac:picMkLst>
            <pc:docMk/>
            <pc:sldMk cId="1754332327" sldId="269"/>
            <ac:picMk id="5" creationId="{853FCE35-2184-B24D-64EE-CE7A27DF50A8}"/>
          </ac:picMkLst>
        </pc:picChg>
      </pc:sldChg>
      <pc:sldChg chg="addSp delSp modSp new mod">
        <pc:chgData name="John Kåre Myklebust" userId="c6b969e7e46e0625" providerId="LiveId" clId="{B39F39D8-6A36-457D-82DD-A3E22F57CF65}" dt="2024-10-16T14:06:48.251" v="1944" actId="14100"/>
        <pc:sldMkLst>
          <pc:docMk/>
          <pc:sldMk cId="2981517080" sldId="270"/>
        </pc:sldMkLst>
        <pc:spChg chg="del">
          <ac:chgData name="John Kåre Myklebust" userId="c6b969e7e46e0625" providerId="LiveId" clId="{B39F39D8-6A36-457D-82DD-A3E22F57CF65}" dt="2024-10-16T13:56:59.587" v="1936"/>
          <ac:spMkLst>
            <pc:docMk/>
            <pc:sldMk cId="2981517080" sldId="270"/>
            <ac:spMk id="3" creationId="{823387C4-6F12-29A4-4814-3F8E1D7C1F36}"/>
          </ac:spMkLst>
        </pc:spChg>
        <pc:picChg chg="add mod">
          <ac:chgData name="John Kåre Myklebust" userId="c6b969e7e46e0625" providerId="LiveId" clId="{B39F39D8-6A36-457D-82DD-A3E22F57CF65}" dt="2024-10-16T14:06:48.251" v="1944" actId="14100"/>
          <ac:picMkLst>
            <pc:docMk/>
            <pc:sldMk cId="2981517080" sldId="270"/>
            <ac:picMk id="5" creationId="{73ACDD62-694A-ABBD-412F-E77B789DB129}"/>
          </ac:picMkLst>
        </pc:picChg>
      </pc:sldChg>
      <pc:sldChg chg="addSp delSp modSp new mod">
        <pc:chgData name="John Kåre Myklebust" userId="c6b969e7e46e0625" providerId="LiveId" clId="{B39F39D8-6A36-457D-82DD-A3E22F57CF65}" dt="2024-10-16T14:06:39.466" v="1943" actId="14100"/>
        <pc:sldMkLst>
          <pc:docMk/>
          <pc:sldMk cId="3544007937" sldId="271"/>
        </pc:sldMkLst>
        <pc:spChg chg="del">
          <ac:chgData name="John Kåre Myklebust" userId="c6b969e7e46e0625" providerId="LiveId" clId="{B39F39D8-6A36-457D-82DD-A3E22F57CF65}" dt="2024-10-16T14:05:22.833" v="1940"/>
          <ac:spMkLst>
            <pc:docMk/>
            <pc:sldMk cId="3544007937" sldId="271"/>
            <ac:spMk id="3" creationId="{43293963-0A37-6A22-ABBB-B8B2549525AB}"/>
          </ac:spMkLst>
        </pc:spChg>
        <pc:picChg chg="add mod">
          <ac:chgData name="John Kåre Myklebust" userId="c6b969e7e46e0625" providerId="LiveId" clId="{B39F39D8-6A36-457D-82DD-A3E22F57CF65}" dt="2024-10-16T14:06:39.466" v="1943" actId="14100"/>
          <ac:picMkLst>
            <pc:docMk/>
            <pc:sldMk cId="3544007937" sldId="271"/>
            <ac:picMk id="5" creationId="{2A1E9C55-7B08-D8F8-1393-EFA36C268E87}"/>
          </ac:picMkLst>
        </pc:picChg>
      </pc:sldChg>
      <pc:sldChg chg="addSp delSp modSp new mod ord">
        <pc:chgData name="John Kåre Myklebust" userId="c6b969e7e46e0625" providerId="LiveId" clId="{B39F39D8-6A36-457D-82DD-A3E22F57CF65}" dt="2024-10-16T14:38:40.810" v="1962" actId="14100"/>
        <pc:sldMkLst>
          <pc:docMk/>
          <pc:sldMk cId="1209808550" sldId="272"/>
        </pc:sldMkLst>
        <pc:spChg chg="del">
          <ac:chgData name="John Kåre Myklebust" userId="c6b969e7e46e0625" providerId="LiveId" clId="{B39F39D8-6A36-457D-82DD-A3E22F57CF65}" dt="2024-10-16T14:21:08.583" v="1950"/>
          <ac:spMkLst>
            <pc:docMk/>
            <pc:sldMk cId="1209808550" sldId="272"/>
            <ac:spMk id="3" creationId="{ED73BA05-B215-F00F-4209-CF7298F0B81F}"/>
          </ac:spMkLst>
        </pc:spChg>
        <pc:picChg chg="add mod">
          <ac:chgData name="John Kåre Myklebust" userId="c6b969e7e46e0625" providerId="LiveId" clId="{B39F39D8-6A36-457D-82DD-A3E22F57CF65}" dt="2024-10-16T14:38:40.810" v="1962" actId="14100"/>
          <ac:picMkLst>
            <pc:docMk/>
            <pc:sldMk cId="1209808550" sldId="272"/>
            <ac:picMk id="5" creationId="{401F5B81-0BDE-D520-5ECE-C2B55BA632A1}"/>
          </ac:picMkLst>
        </pc:picChg>
      </pc:sldChg>
      <pc:sldMasterChg chg="modSp modSldLayout">
        <pc:chgData name="John Kåre Myklebust" userId="c6b969e7e46e0625" providerId="LiveId" clId="{B39F39D8-6A36-457D-82DD-A3E22F57CF65}" dt="2024-10-03T17:35:04.808" v="874"/>
        <pc:sldMasterMkLst>
          <pc:docMk/>
          <pc:sldMasterMk cId="514854291" sldId="2147483672"/>
        </pc:sldMasterMkLst>
        <pc:spChg chg="mod">
          <ac:chgData name="John Kåre Myklebust" userId="c6b969e7e46e0625" providerId="LiveId" clId="{B39F39D8-6A36-457D-82DD-A3E22F57CF65}" dt="2024-10-03T17:35:04.808" v="874"/>
          <ac:spMkLst>
            <pc:docMk/>
            <pc:sldMasterMk cId="514854291" sldId="2147483672"/>
            <ac:spMk id="2" creationId="{00000000-0000-0000-0000-000000000000}"/>
          </ac:spMkLst>
        </pc:spChg>
        <pc:spChg chg="mod">
          <ac:chgData name="John Kåre Myklebust" userId="c6b969e7e46e0625" providerId="LiveId" clId="{B39F39D8-6A36-457D-82DD-A3E22F57CF65}" dt="2024-10-03T17:35:04.808" v="874"/>
          <ac:spMkLst>
            <pc:docMk/>
            <pc:sldMasterMk cId="514854291" sldId="2147483672"/>
            <ac:spMk id="3" creationId="{00000000-0000-0000-0000-000000000000}"/>
          </ac:spMkLst>
        </pc:spChg>
        <pc:spChg chg="mod">
          <ac:chgData name="John Kåre Myklebust" userId="c6b969e7e46e0625" providerId="LiveId" clId="{B39F39D8-6A36-457D-82DD-A3E22F57CF65}" dt="2024-10-03T17:35:04.808" v="874"/>
          <ac:spMkLst>
            <pc:docMk/>
            <pc:sldMasterMk cId="514854291" sldId="2147483672"/>
            <ac:spMk id="4" creationId="{00000000-0000-0000-0000-000000000000}"/>
          </ac:spMkLst>
        </pc:spChg>
        <pc:spChg chg="mod">
          <ac:chgData name="John Kåre Myklebust" userId="c6b969e7e46e0625" providerId="LiveId" clId="{B39F39D8-6A36-457D-82DD-A3E22F57CF65}" dt="2024-10-03T17:35:04.808" v="874"/>
          <ac:spMkLst>
            <pc:docMk/>
            <pc:sldMasterMk cId="514854291" sldId="2147483672"/>
            <ac:spMk id="5" creationId="{00000000-0000-0000-0000-000000000000}"/>
          </ac:spMkLst>
        </pc:spChg>
        <pc:spChg chg="mod">
          <ac:chgData name="John Kåre Myklebust" userId="c6b969e7e46e0625" providerId="LiveId" clId="{B39F39D8-6A36-457D-82DD-A3E22F57CF65}" dt="2024-10-03T17:35:04.808" v="874"/>
          <ac:spMkLst>
            <pc:docMk/>
            <pc:sldMasterMk cId="514854291" sldId="2147483672"/>
            <ac:spMk id="6" creationId="{00000000-0000-0000-0000-000000000000}"/>
          </ac:spMkLst>
        </pc:sp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3776228211" sldId="2147483673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3776228211" sldId="2147483673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3776228211" sldId="2147483673"/>
              <ac:spMk id="3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2475381941" sldId="2147483675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475381941" sldId="2147483675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475381941" sldId="2147483675"/>
              <ac:spMk id="3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2285637266" sldId="2147483676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285637266" sldId="2147483676"/>
              <ac:spMk id="3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285637266" sldId="2147483676"/>
              <ac:spMk id="4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2803355633" sldId="2147483677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803355633" sldId="2147483677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803355633" sldId="2147483677"/>
              <ac:spMk id="3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803355633" sldId="2147483677"/>
              <ac:spMk id="4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803355633" sldId="2147483677"/>
              <ac:spMk id="5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803355633" sldId="2147483677"/>
              <ac:spMk id="6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2322094307" sldId="2147483680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322094307" sldId="2147483680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322094307" sldId="2147483680"/>
              <ac:spMk id="3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2322094307" sldId="2147483680"/>
              <ac:spMk id="4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1831129106" sldId="2147483681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1831129106" sldId="2147483681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1831129106" sldId="2147483681"/>
              <ac:spMk id="3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1831129106" sldId="2147483681"/>
              <ac:spMk id="4" creationId="{00000000-0000-0000-0000-000000000000}"/>
            </ac:spMkLst>
          </pc:spChg>
        </pc:sldLayoutChg>
        <pc:sldLayoutChg chg="modSp">
          <pc:chgData name="John Kåre Myklebust" userId="c6b969e7e46e0625" providerId="LiveId" clId="{B39F39D8-6A36-457D-82DD-A3E22F57CF65}" dt="2024-10-03T17:35:04.808" v="874"/>
          <pc:sldLayoutMkLst>
            <pc:docMk/>
            <pc:sldMasterMk cId="514854291" sldId="2147483672"/>
            <pc:sldLayoutMk cId="661897786" sldId="2147483683"/>
          </pc:sldLayoutMkLst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661897786" sldId="2147483683"/>
              <ac:spMk id="2" creationId="{00000000-0000-0000-0000-000000000000}"/>
            </ac:spMkLst>
          </pc:spChg>
          <pc:spChg chg="mod">
            <ac:chgData name="John Kåre Myklebust" userId="c6b969e7e46e0625" providerId="LiveId" clId="{B39F39D8-6A36-457D-82DD-A3E22F57CF65}" dt="2024-10-03T17:35:04.808" v="874"/>
            <ac:spMkLst>
              <pc:docMk/>
              <pc:sldMasterMk cId="514854291" sldId="2147483672"/>
              <pc:sldLayoutMk cId="661897786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John Kåre Myklebust" userId="c6b969e7e46e0625" providerId="LiveId" clId="{6BBF84A2-B954-4707-81F8-8D1768FC20C6}"/>
    <pc:docChg chg="delSld modSection">
      <pc:chgData name="John Kåre Myklebust" userId="c6b969e7e46e0625" providerId="LiveId" clId="{6BBF84A2-B954-4707-81F8-8D1768FC20C6}" dt="2024-11-19T10:50:59.208" v="2" actId="2696"/>
      <pc:docMkLst>
        <pc:docMk/>
      </pc:docMkLst>
      <pc:sldChg chg="del">
        <pc:chgData name="John Kåre Myklebust" userId="c6b969e7e46e0625" providerId="LiveId" clId="{6BBF84A2-B954-4707-81F8-8D1768FC20C6}" dt="2024-11-19T10:50:48.094" v="0" actId="2696"/>
        <pc:sldMkLst>
          <pc:docMk/>
          <pc:sldMk cId="1754332327" sldId="269"/>
        </pc:sldMkLst>
      </pc:sldChg>
      <pc:sldChg chg="del">
        <pc:chgData name="John Kåre Myklebust" userId="c6b969e7e46e0625" providerId="LiveId" clId="{6BBF84A2-B954-4707-81F8-8D1768FC20C6}" dt="2024-11-19T10:50:54.928" v="1" actId="2696"/>
        <pc:sldMkLst>
          <pc:docMk/>
          <pc:sldMk cId="2981517080" sldId="270"/>
        </pc:sldMkLst>
      </pc:sldChg>
      <pc:sldChg chg="del">
        <pc:chgData name="John Kåre Myklebust" userId="c6b969e7e46e0625" providerId="LiveId" clId="{6BBF84A2-B954-4707-81F8-8D1768FC20C6}" dt="2024-11-19T10:50:59.208" v="2" actId="2696"/>
        <pc:sldMkLst>
          <pc:docMk/>
          <pc:sldMk cId="354400793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7A66-BBA9-4CC8-8603-2BBA17A700EE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E6B6-7AC6-41B9-BC44-A76CFE8338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65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6B6-7AC6-41B9-BC44-A76CFE83387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45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må i tilfelle være to stykker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6B6-7AC6-41B9-BC44-A76CFE8338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23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kan bare brytes i situasjon der det står om liv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6B6-7AC6-41B9-BC44-A76CFE83387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96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Gurken16&amp;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6B6-7AC6-41B9-BC44-A76CFE83387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79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Granatdammen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6B6-7AC6-41B9-BC44-A76CFE83387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18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2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047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1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34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736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53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83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72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9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58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764C-5162-4689-928E-067362F3CEB1}" type="datetimeFigureOut">
              <a:rPr lang="nb-NO" smtClean="0"/>
              <a:t>19.11.2024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97E62-D358-4EC8-9652-3CBFD800F4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0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6b969e7e46e0625/Dokumenter/John%20K&#229;re/Seniornett/R&#248;de%20Kors/Digitalt%20d&#248;dsbo_%20Hva%20er%20det_%20-%20Seniornett%20Norge.pdf" TargetMode="External"/><Relationship Id="rId2" Type="http://schemas.openxmlformats.org/officeDocument/2006/relationships/hyperlink" Target="https://d.docs.live.net/c6b969e7e46e0625/Dokumenter/John%20K&#229;re/Seniornett/R&#248;de%20Kors/Fullmakt%20Apotekforeningen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6b969e7e46e0625/Dokumenter/John%20K&#229;re/Seniornett/R&#248;de%20Kors/IPhone%20min%20mappestruktur.PNG" TargetMode="External"/><Relationship Id="rId2" Type="http://schemas.openxmlformats.org/officeDocument/2006/relationships/hyperlink" Target="https://d.docs.live.net/c6b969e7e46e0625/Dokumenter/John%20K&#229;re/Seniornett/R&#248;de%20Kors/Bank%20Apper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6b969e7e46e0625/Dokumenter/John%20K&#229;re/Seniornett/R&#248;de%20Kors/Digitale%20helsetjenester%20Hva%20du%20trenger%20&#229;%20vit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E6BA3D-E17B-4F6B-A0FA-592507E0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661" y="2025256"/>
            <a:ext cx="5143500" cy="1343025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solidFill>
                  <a:sysClr val="windowText" lastClr="000000"/>
                </a:solidFill>
                <a:latin typeface="Century" panose="02040604050505020304" pitchFamily="18" charset="0"/>
              </a:rPr>
              <a:t>Presentasjon av</a:t>
            </a:r>
            <a:br>
              <a:rPr lang="nb-NO" sz="3200" b="1" dirty="0">
                <a:solidFill>
                  <a:sysClr val="windowText" lastClr="000000"/>
                </a:solidFill>
                <a:latin typeface="Century" panose="02040604050505020304" pitchFamily="18" charset="0"/>
              </a:rPr>
            </a:br>
            <a:r>
              <a:rPr lang="nb-NO" dirty="0"/>
              <a:t> 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575998-36D4-8F8F-7477-21A4FEE39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Century" panose="02040604050505020304" pitchFamily="18" charset="0"/>
              </a:rPr>
              <a:t>Røde Kors huset 17. oktober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7001ED-DA62-D4D2-9BE9-1B6DFBE81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41" y="2880997"/>
            <a:ext cx="1496140" cy="42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96607BFC-D6E1-1CB0-909C-835A3610E2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44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19A50-5EAB-6E2B-35B1-B66A0845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sz="1800" b="0" i="0" u="none" strike="noStrike" baseline="0" dirty="0">
                <a:solidFill>
                  <a:srgbClr val="000000"/>
                </a:solidFill>
                <a:latin typeface="Brandon Text Medium"/>
              </a:rPr>
            </a:br>
            <a:r>
              <a:rPr lang="nb-NO" sz="1800" b="0" i="0" u="none" strike="noStrike" baseline="0" dirty="0">
                <a:solidFill>
                  <a:srgbClr val="000000"/>
                </a:solidFill>
                <a:latin typeface="Brandon Text Medium"/>
              </a:rPr>
              <a:t> </a:t>
            </a:r>
            <a:r>
              <a:rPr lang="nb-NO" sz="4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hlinkClick r:id="rId2"/>
              </a:rPr>
              <a:t>FULLMAKT TIL Å HENTE RESEPTVARER I APOTEK</a:t>
            </a:r>
            <a:endParaRPr lang="nb-NO" sz="4000" dirty="0">
              <a:latin typeface="Century" panose="02040604050505020304" pitchFamily="18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777CC9-CE6A-ED8E-A54F-B84597C3A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4000" dirty="0">
                <a:latin typeface="Century" panose="02040604050505020304" pitchFamily="18" charset="0"/>
                <a:hlinkClick r:id="rId3"/>
              </a:rPr>
              <a:t>DIGITAL ARV</a:t>
            </a:r>
            <a:br>
              <a:rPr lang="nb-NO" sz="4000" dirty="0">
                <a:latin typeface="Century" panose="02040604050505020304" pitchFamily="18" charset="0"/>
              </a:rPr>
            </a:br>
            <a:br>
              <a:rPr lang="nb-NO" sz="4000" dirty="0">
                <a:latin typeface="Century" panose="02040604050505020304" pitchFamily="18" charset="0"/>
              </a:rPr>
            </a:br>
            <a:endParaRPr lang="nb-NO" sz="4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8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8AE65F-C9AF-6FC6-59DD-E90B52DE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latin typeface="Century" panose="02040604050505020304" pitchFamily="18" charset="0"/>
              </a:rPr>
              <a:t>Digitalt dødsbo:  Hva er det?</a:t>
            </a:r>
            <a:br>
              <a:rPr lang="nb-NO" dirty="0">
                <a:latin typeface="Century" panose="02040604050505020304" pitchFamily="18" charset="0"/>
              </a:rPr>
            </a:br>
            <a:endParaRPr lang="nb-NO" dirty="0">
              <a:latin typeface="Century" panose="02040604050505020304" pitchFamily="18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DFAA3E-2212-1BF0-0599-AB3AF5C2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984"/>
            <a:ext cx="7886700" cy="4832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b-NO" sz="2200" dirty="0">
                <a:latin typeface="Century" panose="02040604050505020304" pitchFamily="18" charset="0"/>
              </a:rPr>
              <a:t>Publisert 05.06.2024 Oppdatert 12.06.2024</a:t>
            </a:r>
          </a:p>
          <a:p>
            <a:pPr marL="0" indent="0">
              <a:buNone/>
            </a:pPr>
            <a:r>
              <a:rPr lang="nb-NO" dirty="0">
                <a:latin typeface="Century" panose="02040604050505020304" pitchFamily="18" charset="0"/>
              </a:rPr>
              <a:t>Digitalt dødsbo er en ny tjeneste som er under utvikling av Digitaliseringsdirektoratet. </a:t>
            </a:r>
          </a:p>
          <a:p>
            <a:pPr marL="0" indent="0">
              <a:buNone/>
            </a:pPr>
            <a:r>
              <a:rPr lang="nb-NO" dirty="0">
                <a:latin typeface="Century" panose="02040604050505020304" pitchFamily="18" charset="0"/>
              </a:rPr>
              <a:t>Tjenesten skal gjøre arveoppgjøret enklere og mer effektivt for etterlatte. </a:t>
            </a:r>
          </a:p>
          <a:p>
            <a:pPr marL="0" indent="0">
              <a:buNone/>
            </a:pPr>
            <a:r>
              <a:rPr lang="nb-NO" dirty="0">
                <a:latin typeface="Century" panose="02040604050505020304" pitchFamily="18" charset="0"/>
              </a:rPr>
              <a:t>Det er en enorm påkjenning å miste noen man er glad i.</a:t>
            </a:r>
          </a:p>
          <a:p>
            <a:pPr marL="0" indent="0">
              <a:buNone/>
            </a:pPr>
            <a:r>
              <a:rPr lang="nb-NO" dirty="0">
                <a:latin typeface="Century" panose="02040604050505020304" pitchFamily="18" charset="0"/>
              </a:rPr>
              <a:t>Og for enkelte er prosessen med skifte og arv spesielt krevende, særlig når prosessen omfatter flere offentlige tjenester og mye papirdokumenter.</a:t>
            </a:r>
          </a:p>
          <a:p>
            <a:pPr marL="0" indent="0">
              <a:buNone/>
            </a:pPr>
            <a:r>
              <a:rPr lang="nb-NO" dirty="0">
                <a:latin typeface="Century" panose="02040604050505020304" pitchFamily="18" charset="0"/>
              </a:rPr>
              <a:t> Nå skal digitalt dødsbo spare etterlatte mye tid og penger, og gjøre prosessen litt enklere å håndtere.</a:t>
            </a:r>
          </a:p>
        </p:txBody>
      </p:sp>
    </p:spTree>
    <p:extLst>
      <p:ext uri="{BB962C8B-B14F-4D97-AF65-F5344CB8AC3E}">
        <p14:creationId xmlns:p14="http://schemas.microsoft.com/office/powerpoint/2010/main" val="315140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72EE93-7BBA-0A5A-ADFF-07C97223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3ED2B3-1123-BC04-A911-5C4F8FAF5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365126"/>
            <a:ext cx="7900279" cy="59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5F3527-EED7-3512-6D3C-1C90FE25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01F5B81-0BDE-D520-5ECE-C2B55BA63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908460" cy="5931346"/>
          </a:xfrm>
        </p:spPr>
      </p:pic>
    </p:spTree>
    <p:extLst>
      <p:ext uri="{BB962C8B-B14F-4D97-AF65-F5344CB8AC3E}">
        <p14:creationId xmlns:p14="http://schemas.microsoft.com/office/powerpoint/2010/main" val="120980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5F210A-9C56-49A7-87CE-87CD7092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8866D4-064D-E516-9F6B-CCCD4C00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1F258C4-F7CF-2578-CA07-F5ACAB66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7892096" cy="59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9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D3F24B-0C24-DAF7-04A7-5D0B37E0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68" y="576870"/>
            <a:ext cx="8162094" cy="51550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nb-NO" sz="2800" dirty="0">
                <a:latin typeface="Century" panose="02040604050505020304" pitchFamily="18" charset="0"/>
              </a:rPr>
              <a:t>Mitt navn er</a:t>
            </a:r>
            <a:br>
              <a:rPr lang="nb-NO" sz="2800" dirty="0">
                <a:latin typeface="Century" panose="02040604050505020304" pitchFamily="18" charset="0"/>
              </a:rPr>
            </a:br>
            <a:r>
              <a:rPr lang="nb-NO" sz="2800" b="1" dirty="0">
                <a:latin typeface="Century" panose="02040604050505020304" pitchFamily="18" charset="0"/>
              </a:rPr>
              <a:t>John Kåre Myklebust</a:t>
            </a:r>
            <a:br>
              <a:rPr lang="nb-NO" sz="1800" dirty="0">
                <a:latin typeface="Century" panose="02040604050505020304" pitchFamily="18" charset="0"/>
              </a:rPr>
            </a:br>
            <a:br>
              <a:rPr lang="nb-NO" sz="1800" dirty="0">
                <a:latin typeface="Century" panose="02040604050505020304" pitchFamily="18" charset="0"/>
              </a:rPr>
            </a:br>
            <a:r>
              <a:rPr lang="nb-NO" sz="1800" dirty="0">
                <a:latin typeface="Century" panose="02040604050505020304" pitchFamily="18" charset="0"/>
              </a:rPr>
              <a:t>Jeg startet å jobbe i KV i -72. Har jobbet innom produksjon, programmering av store maskineringssentre, verktøyadministrasjon og logistikk.</a:t>
            </a:r>
            <a:br>
              <a:rPr lang="nb-NO" sz="1800" dirty="0">
                <a:latin typeface="Century" panose="02040604050505020304" pitchFamily="18" charset="0"/>
              </a:rPr>
            </a:br>
            <a:br>
              <a:rPr lang="nb-NO" sz="1800" dirty="0">
                <a:latin typeface="Century" panose="02040604050505020304" pitchFamily="18" charset="0"/>
              </a:rPr>
            </a:br>
            <a:br>
              <a:rPr lang="nb-NO" sz="1350" dirty="0">
                <a:latin typeface="Century" panose="02040604050505020304" pitchFamily="18" charset="0"/>
              </a:rPr>
            </a:br>
            <a:r>
              <a:rPr lang="nb-NO" sz="1600" dirty="0">
                <a:latin typeface="Century" panose="02040604050505020304" pitchFamily="18" charset="0"/>
              </a:rPr>
              <a:t>Rigmor Råen i Frivilligsentralen tipset meg om veilederfunksjon i Seniornett.</a:t>
            </a:r>
            <a:br>
              <a:rPr lang="nb-NO" sz="1600" dirty="0">
                <a:latin typeface="Century" panose="02040604050505020304" pitchFamily="18" charset="0"/>
              </a:rPr>
            </a:br>
            <a:r>
              <a:rPr lang="nb-NO" sz="1600" dirty="0">
                <a:latin typeface="Century" panose="02040604050505020304" pitchFamily="18" charset="0"/>
              </a:rPr>
              <a:t>Det har gitt meg utfordringer og holder hodet skjerpet innen telefoner og data!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CD8DE-51AA-E728-6493-F6FAD9D7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90" y="4934941"/>
            <a:ext cx="5915025" cy="397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nb-NO" sz="2025" dirty="0">
                <a:latin typeface="Century" panose="02040604050505020304" pitchFamily="18" charset="0"/>
              </a:rPr>
            </a:br>
            <a:br>
              <a:rPr lang="nb-NO" sz="2025" dirty="0">
                <a:latin typeface="Century" panose="02040604050505020304" pitchFamily="18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97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67C257-9914-6004-CB4B-E83AF2D1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b="1" dirty="0">
                <a:latin typeface="Century" panose="02040604050505020304" pitchFamily="18" charset="0"/>
              </a:rPr>
              <a:t>Vi er tre veiledere i Seniornett Kongsberg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34660D-1448-2CFC-74A3-B2F672318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000" dirty="0">
                <a:latin typeface="Century" panose="02040604050505020304" pitchFamily="18" charset="0"/>
              </a:rPr>
              <a:t>Leder og veileder: Harald Holtan</a:t>
            </a:r>
          </a:p>
          <a:p>
            <a:pPr algn="ctr"/>
            <a:r>
              <a:rPr lang="nb-NO" sz="2000" dirty="0">
                <a:latin typeface="Century" panose="02040604050505020304" pitchFamily="18" charset="0"/>
              </a:rPr>
              <a:t>Veileder: Hermod Fjæreide</a:t>
            </a:r>
          </a:p>
          <a:p>
            <a:pPr algn="ctr"/>
            <a:r>
              <a:rPr lang="nb-NO" sz="2000" dirty="0">
                <a:latin typeface="Century" panose="02040604050505020304" pitchFamily="18" charset="0"/>
              </a:rPr>
              <a:t>Veileder: John K. Myklebust</a:t>
            </a:r>
          </a:p>
          <a:p>
            <a:endParaRPr lang="nb-NO" sz="2000" dirty="0">
              <a:latin typeface="Century" panose="02040604050505020304" pitchFamily="18" charset="0"/>
            </a:endParaRPr>
          </a:p>
          <a:p>
            <a:r>
              <a:rPr lang="nb-NO" sz="2000" dirty="0">
                <a:latin typeface="Century" panose="02040604050505020304" pitchFamily="18" charset="0"/>
              </a:rPr>
              <a:t>Våre begrensninger for å veilede</a:t>
            </a:r>
          </a:p>
          <a:p>
            <a:endParaRPr lang="nb-NO" sz="2000" dirty="0">
              <a:latin typeface="Century" panose="02040604050505020304" pitchFamily="18" charset="0"/>
            </a:endParaRPr>
          </a:p>
          <a:p>
            <a:pPr lvl="1"/>
            <a:r>
              <a:rPr lang="nb-NO" sz="1600" dirty="0">
                <a:highlight>
                  <a:srgbClr val="FFFF00"/>
                </a:highlight>
                <a:latin typeface="Century" panose="02040604050505020304" pitchFamily="18" charset="0"/>
              </a:rPr>
              <a:t>Dere må ha med brukernavn / e-post adresse og passord på deres kontoer</a:t>
            </a:r>
          </a:p>
          <a:p>
            <a:pPr lvl="1"/>
            <a:endParaRPr lang="nb-NO" sz="1600" dirty="0">
              <a:highlight>
                <a:srgbClr val="FFFF00"/>
              </a:highlight>
              <a:latin typeface="Century" panose="02040604050505020304" pitchFamily="18" charset="0"/>
            </a:endParaRPr>
          </a:p>
          <a:p>
            <a:pPr lvl="1"/>
            <a:r>
              <a:rPr lang="nb-NO" sz="1600" dirty="0">
                <a:highlight>
                  <a:srgbClr val="FFFF00"/>
                </a:highlight>
                <a:latin typeface="Century" panose="02040604050505020304" pitchFamily="18" charset="0"/>
              </a:rPr>
              <a:t>Vi skal ikke se eller legge inn passord på deres PC – eller telefon</a:t>
            </a:r>
          </a:p>
          <a:p>
            <a:pPr lvl="1"/>
            <a:endParaRPr lang="nb-NO" sz="1600" dirty="0">
              <a:highlight>
                <a:srgbClr val="FFFF00"/>
              </a:highlight>
              <a:latin typeface="Century" panose="02040604050505020304" pitchFamily="18" charset="0"/>
            </a:endParaRPr>
          </a:p>
          <a:p>
            <a:pPr lvl="1"/>
            <a:r>
              <a:rPr lang="nb-NO" sz="1600" dirty="0">
                <a:highlight>
                  <a:srgbClr val="FFFF00"/>
                </a:highlight>
                <a:latin typeface="Century" panose="02040604050505020304" pitchFamily="18" charset="0"/>
              </a:rPr>
              <a:t>Vi drar helst ikke på «hjemmebesøk»</a:t>
            </a:r>
          </a:p>
        </p:txBody>
      </p:sp>
    </p:spTree>
    <p:extLst>
      <p:ext uri="{BB962C8B-B14F-4D97-AF65-F5344CB8AC3E}">
        <p14:creationId xmlns:p14="http://schemas.microsoft.com/office/powerpoint/2010/main" val="35026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08D686-4CA4-83A5-FED0-27209065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809DBC-8764-442C-475A-4C8311EC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05745"/>
            <a:ext cx="7886700" cy="54712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b="1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nb-NO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hjelp på </a:t>
            </a:r>
            <a:r>
              <a:rPr lang="nb-NO" b="1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Nymoensenteret</a:t>
            </a:r>
            <a:br>
              <a:rPr lang="nb-NO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 kl. 13:30 – 15:00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9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kan være problemløsere &amp; APP-hjelp til med </a:t>
            </a:r>
            <a:r>
              <a:rPr lang="nb-NO" sz="19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r>
              <a:rPr lang="nb-NO" sz="19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Android telefon, </a:t>
            </a:r>
            <a:r>
              <a:rPr lang="nb-NO" sz="19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iPad</a:t>
            </a:r>
            <a:br>
              <a:rPr lang="nb-NO" sz="19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9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 selvfølgelig PC-hjelp eks. mappestrukturer, bildehåndtering etc.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Dette er kalenderen for høsten 2024</a:t>
            </a:r>
            <a:b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NB!</a:t>
            </a:r>
            <a:b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Kafeteriaen stenger dørene for inngang kl. 15:00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Tirsdager fra 20.08.2024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 tirsdag i år blir 17.12.2024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175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CEFF9C-C95C-C3A0-DA08-75F1C039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480AF3-5436-6489-B974-FB6AD60F3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Taushetserklæring for veiledere, instruktører og ansatte i Seniornett </a:t>
            </a:r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323232"/>
                </a:solidFill>
                <a:latin typeface="Arial" panose="020B0604020202020204" pitchFamily="34" charset="0"/>
              </a:rPr>
              <a:t>Seniornett arbeider for å sikre alle seniorer som ønsker det, opplæring og veiledning blant annet i bruk av informasjons- og kommunikasjonsteknologi (IKT). </a:t>
            </a:r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Jeg forstår at jeg i min virksomhet som veileder og instruktør i Seniornett kan bli gjort kjent med forhold av fortrolig karakter om de seniorer og andre jeg er instruktør og veileder for.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Jeg forplikter meg til å bevare absolutt taushetsplikt overfor andre som ikke har signert Seniornetts taushetserklæring for veiledere og instruktører. Dette gjelder ethvert forhold jeg får kjennskap til i min virksomhet som veileder og instruktør i Seniornett, med mindre den det gjelder har avgitt skriftlig samtykke eller forholdet er offentlig kjent. Slike forhold kan for eksempel være private e-poster, bankinformasjon, passord, helseopplysninger og annen personlig eller fortrolig informasjon knyttet til medlemmer og personer jeg er veileder og instruktør for.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Jeg er klar over at taushetsplikten også gjelder etter at jeg har sluttet som veileder, instruktør eller ansatt i Seniornett.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Sted, dato: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Underskrift: ______ 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Navn i blokkbokstaver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74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FC0636-92A7-CC92-1750-7BE81378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App-hjelp på telefoner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03B4CB-2C52-BC54-BA8F-BC6C4215D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Eksempel, mine Bank-Apper</a:t>
            </a:r>
            <a:endParaRPr lang="nb-NO" dirty="0"/>
          </a:p>
          <a:p>
            <a:endParaRPr lang="nb-NO" dirty="0"/>
          </a:p>
          <a:p>
            <a:r>
              <a:rPr lang="nb-NO" dirty="0">
                <a:hlinkClick r:id="rId3"/>
              </a:rPr>
              <a:t>Eksempel, mappestruktur på mine Apper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989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ED3FA6-7303-AA2C-C879-AC6B37C9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E06CB3-FA19-F392-D4D9-EB70E166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126"/>
            <a:ext cx="7886700" cy="62995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Seniorrådgiver i Nasjonal kommunikasjons­myndighet, Johannes Vallesverd, mener slike svindelforsøk er alvorlig.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Likevel ramser han opp flere tips til hvordan du kan sikre deg selv bedre:</a:t>
            </a:r>
            <a:br>
              <a:rPr lang="nb-NO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Aldri del </a:t>
            </a:r>
            <a:r>
              <a:rPr lang="nb-NO" sz="1800" b="1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BankID</a:t>
            </a: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passord eller sensitive personopplysninger. Dette gjelder uansett hvem som spør.</a:t>
            </a:r>
            <a:b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b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 det skrivefeil eller rare formuleringer i </a:t>
            </a:r>
            <a:r>
              <a:rPr lang="nb-NO" sz="1800" b="1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SMSen</a:t>
            </a: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eller lenken? Da må varsellampen blinke!</a:t>
            </a:r>
            <a:b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b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Være forsiktig med å klikke på lenker i SMS og på epost. Søk heller opp nettstedet i stedet for å bruke lenken eller bruk App.</a:t>
            </a:r>
            <a:b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b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Avslutt mistenkelige samtaler uansett om de kommer på mobil eller på Messenger eller lignende.</a:t>
            </a:r>
            <a:br>
              <a:rPr lang="nb-NO" sz="1800" b="1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800" b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 anbefales at alle bør rapportere inn svindelforsøk.</a:t>
            </a:r>
            <a:endParaRPr lang="nb-NO" sz="1800" b="1" i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i="1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Dersom du blir utsatt for svindel, så må du kontakte politiet, banken og gjerne også mobilselskapet eller aktøren som svindlere har utnyttet.</a:t>
            </a:r>
            <a:endParaRPr lang="nb-NO" sz="1800" b="1" i="1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0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60918A-F6E5-C576-1EFB-3A167E53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8989"/>
            <a:ext cx="7886700" cy="1325563"/>
          </a:xfrm>
        </p:spPr>
        <p:txBody>
          <a:bodyPr/>
          <a:lstStyle/>
          <a:p>
            <a:r>
              <a:rPr lang="nb-NO" b="1" dirty="0">
                <a:latin typeface="Century" panose="02040604050505020304" pitchFamily="18" charset="0"/>
              </a:rPr>
              <a:t>Eksempel på svindel e-post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FE16FF-A56C-AAAD-CDD0-C18486F23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B686F60-9844-2994-1E15-AC870352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808"/>
            <a:ext cx="9144000" cy="47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4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3ADB0C-5684-074F-88BC-14532561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5F992E-2C20-F4A0-0F84-D4F90F72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sz="4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nb-NO" sz="40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Digitale helsetjenester: </a:t>
            </a:r>
            <a:endParaRPr lang="nb-NO" sz="40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nb-NO" sz="4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hlinkClick r:id="rId3"/>
              </a:rPr>
              <a:t>Hva du trenger å vite </a:t>
            </a:r>
            <a:endParaRPr lang="nb-NO" sz="4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6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354</TotalTime>
  <Words>691</Words>
  <Application>Microsoft Office PowerPoint</Application>
  <PresentationFormat>Skjermfremvisning (4:3)</PresentationFormat>
  <Paragraphs>68</Paragraphs>
  <Slides>14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Brandon Text Medium</vt:lpstr>
      <vt:lpstr>Calibri</vt:lpstr>
      <vt:lpstr>Calibri Light</vt:lpstr>
      <vt:lpstr>Century</vt:lpstr>
      <vt:lpstr>Symbol</vt:lpstr>
      <vt:lpstr>Office-tema</vt:lpstr>
      <vt:lpstr>Presentasjon av   </vt:lpstr>
      <vt:lpstr>Mitt navn er John Kåre Myklebust  Jeg startet å jobbe i KV i -72. Har jobbet innom produksjon, programmering av store maskineringssentre, verktøyadministrasjon og logistikk.   Rigmor Råen i Frivilligsentralen tipset meg om veilederfunksjon i Seniornett. Det har gitt meg utfordringer og holder hodet skjerpet innen telefoner og data!</vt:lpstr>
      <vt:lpstr>Vi er tre veiledere i Seniornett Kongsberg</vt:lpstr>
      <vt:lpstr>PowerPoint-presentasjon</vt:lpstr>
      <vt:lpstr>PowerPoint-presentasjon</vt:lpstr>
      <vt:lpstr>App-hjelp på telefoner</vt:lpstr>
      <vt:lpstr>PowerPoint-presentasjon</vt:lpstr>
      <vt:lpstr>Eksempel på svindel e-post</vt:lpstr>
      <vt:lpstr>PowerPoint-presentasjon</vt:lpstr>
      <vt:lpstr>  FULLMAKT TIL Å HENTE RESEPTVARER I APOTEK</vt:lpstr>
      <vt:lpstr>Digitalt dødsbo:  Hva er det? 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Kåre Myklebust</dc:creator>
  <cp:lastModifiedBy>John Kåre Myklebust</cp:lastModifiedBy>
  <cp:revision>1</cp:revision>
  <dcterms:created xsi:type="dcterms:W3CDTF">2024-10-01T16:29:04Z</dcterms:created>
  <dcterms:modified xsi:type="dcterms:W3CDTF">2024-11-19T10:51:01Z</dcterms:modified>
</cp:coreProperties>
</file>