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9" r:id="rId4"/>
    <p:sldId id="260" r:id="rId5"/>
    <p:sldId id="261" r:id="rId6"/>
    <p:sldId id="262" r:id="rId7"/>
    <p:sldId id="258" r:id="rId8"/>
    <p:sldId id="263" r:id="rId9"/>
    <p:sldId id="266" r:id="rId10"/>
    <p:sldId id="273" r:id="rId11"/>
    <p:sldId id="272" r:id="rId12"/>
    <p:sldId id="267" r:id="rId13"/>
    <p:sldId id="265" r:id="rId14"/>
    <p:sldId id="271" r:id="rId15"/>
    <p:sldId id="268" r:id="rId16"/>
    <p:sldId id="269" r:id="rId17"/>
    <p:sldId id="270"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493" autoAdjust="0"/>
  </p:normalViewPr>
  <p:slideViewPr>
    <p:cSldViewPr snapToGrid="0">
      <p:cViewPr varScale="1">
        <p:scale>
          <a:sx n="65" d="100"/>
          <a:sy n="65" d="100"/>
        </p:scale>
        <p:origin x="135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pen Langbråten Wilberg" userId="8ca62441-e325-4c4c-81ed-4007d8b1135d" providerId="ADAL" clId="{02B46936-4551-4D08-BD95-2DFC064A145F}"/>
    <pc:docChg chg="modSld">
      <pc:chgData name="Espen Langbråten Wilberg" userId="8ca62441-e325-4c4c-81ed-4007d8b1135d" providerId="ADAL" clId="{02B46936-4551-4D08-BD95-2DFC064A145F}" dt="2024-05-07T19:18:14.693" v="16" actId="5793"/>
      <pc:docMkLst>
        <pc:docMk/>
      </pc:docMkLst>
      <pc:sldChg chg="modNotesTx">
        <pc:chgData name="Espen Langbråten Wilberg" userId="8ca62441-e325-4c4c-81ed-4007d8b1135d" providerId="ADAL" clId="{02B46936-4551-4D08-BD95-2DFC064A145F}" dt="2024-05-07T19:13:33.410" v="0" actId="20577"/>
        <pc:sldMkLst>
          <pc:docMk/>
          <pc:sldMk cId="2745989983" sldId="256"/>
        </pc:sldMkLst>
      </pc:sldChg>
      <pc:sldChg chg="modNotesTx">
        <pc:chgData name="Espen Langbråten Wilberg" userId="8ca62441-e325-4c4c-81ed-4007d8b1135d" providerId="ADAL" clId="{02B46936-4551-4D08-BD95-2DFC064A145F}" dt="2024-05-07T19:13:42.953" v="1" actId="20577"/>
        <pc:sldMkLst>
          <pc:docMk/>
          <pc:sldMk cId="4083735456" sldId="257"/>
        </pc:sldMkLst>
      </pc:sldChg>
      <pc:sldChg chg="modNotesTx">
        <pc:chgData name="Espen Langbråten Wilberg" userId="8ca62441-e325-4c4c-81ed-4007d8b1135d" providerId="ADAL" clId="{02B46936-4551-4D08-BD95-2DFC064A145F}" dt="2024-05-07T19:14:24.972" v="6" actId="20577"/>
        <pc:sldMkLst>
          <pc:docMk/>
          <pc:sldMk cId="3119156732" sldId="258"/>
        </pc:sldMkLst>
      </pc:sldChg>
      <pc:sldChg chg="modNotesTx">
        <pc:chgData name="Espen Langbråten Wilberg" userId="8ca62441-e325-4c4c-81ed-4007d8b1135d" providerId="ADAL" clId="{02B46936-4551-4D08-BD95-2DFC064A145F}" dt="2024-05-07T19:13:50.015" v="2" actId="20577"/>
        <pc:sldMkLst>
          <pc:docMk/>
          <pc:sldMk cId="1039277497" sldId="259"/>
        </pc:sldMkLst>
      </pc:sldChg>
      <pc:sldChg chg="modNotesTx">
        <pc:chgData name="Espen Langbråten Wilberg" userId="8ca62441-e325-4c4c-81ed-4007d8b1135d" providerId="ADAL" clId="{02B46936-4551-4D08-BD95-2DFC064A145F}" dt="2024-05-07T19:13:58.600" v="3" actId="20577"/>
        <pc:sldMkLst>
          <pc:docMk/>
          <pc:sldMk cId="638571286" sldId="260"/>
        </pc:sldMkLst>
      </pc:sldChg>
      <pc:sldChg chg="modNotesTx">
        <pc:chgData name="Espen Langbråten Wilberg" userId="8ca62441-e325-4c4c-81ed-4007d8b1135d" providerId="ADAL" clId="{02B46936-4551-4D08-BD95-2DFC064A145F}" dt="2024-05-07T19:14:07.621" v="4" actId="20577"/>
        <pc:sldMkLst>
          <pc:docMk/>
          <pc:sldMk cId="271861518" sldId="261"/>
        </pc:sldMkLst>
      </pc:sldChg>
      <pc:sldChg chg="modNotesTx">
        <pc:chgData name="Espen Langbråten Wilberg" userId="8ca62441-e325-4c4c-81ed-4007d8b1135d" providerId="ADAL" clId="{02B46936-4551-4D08-BD95-2DFC064A145F}" dt="2024-05-07T19:14:18.507" v="5" actId="20577"/>
        <pc:sldMkLst>
          <pc:docMk/>
          <pc:sldMk cId="254526970" sldId="262"/>
        </pc:sldMkLst>
      </pc:sldChg>
      <pc:sldChg chg="modNotesTx">
        <pc:chgData name="Espen Langbråten Wilberg" userId="8ca62441-e325-4c4c-81ed-4007d8b1135d" providerId="ADAL" clId="{02B46936-4551-4D08-BD95-2DFC064A145F}" dt="2024-05-07T19:18:14.693" v="16" actId="5793"/>
        <pc:sldMkLst>
          <pc:docMk/>
          <pc:sldMk cId="442130676" sldId="263"/>
        </pc:sldMkLst>
      </pc:sldChg>
      <pc:sldChg chg="modNotesTx">
        <pc:chgData name="Espen Langbråten Wilberg" userId="8ca62441-e325-4c4c-81ed-4007d8b1135d" providerId="ADAL" clId="{02B46936-4551-4D08-BD95-2DFC064A145F}" dt="2024-05-07T19:15:00.793" v="11" actId="20577"/>
        <pc:sldMkLst>
          <pc:docMk/>
          <pc:sldMk cId="2887547787" sldId="265"/>
        </pc:sldMkLst>
      </pc:sldChg>
      <pc:sldChg chg="modNotesTx">
        <pc:chgData name="Espen Langbråten Wilberg" userId="8ca62441-e325-4c4c-81ed-4007d8b1135d" providerId="ADAL" clId="{02B46936-4551-4D08-BD95-2DFC064A145F}" dt="2024-05-07T19:14:55.213" v="10" actId="20577"/>
        <pc:sldMkLst>
          <pc:docMk/>
          <pc:sldMk cId="3736744726" sldId="267"/>
        </pc:sldMkLst>
      </pc:sldChg>
      <pc:sldChg chg="modNotesTx">
        <pc:chgData name="Espen Langbråten Wilberg" userId="8ca62441-e325-4c4c-81ed-4007d8b1135d" providerId="ADAL" clId="{02B46936-4551-4D08-BD95-2DFC064A145F}" dt="2024-05-07T19:15:12.315" v="12" actId="20577"/>
        <pc:sldMkLst>
          <pc:docMk/>
          <pc:sldMk cId="1990756939" sldId="268"/>
        </pc:sldMkLst>
      </pc:sldChg>
      <pc:sldChg chg="modNotesTx">
        <pc:chgData name="Espen Langbråten Wilberg" userId="8ca62441-e325-4c4c-81ed-4007d8b1135d" providerId="ADAL" clId="{02B46936-4551-4D08-BD95-2DFC064A145F}" dt="2024-05-07T19:15:20.856" v="14" actId="20577"/>
        <pc:sldMkLst>
          <pc:docMk/>
          <pc:sldMk cId="2185854697" sldId="269"/>
        </pc:sldMkLst>
      </pc:sldChg>
      <pc:sldChg chg="modNotesTx">
        <pc:chgData name="Espen Langbråten Wilberg" userId="8ca62441-e325-4c4c-81ed-4007d8b1135d" providerId="ADAL" clId="{02B46936-4551-4D08-BD95-2DFC064A145F}" dt="2024-05-07T19:15:28.022" v="15" actId="20577"/>
        <pc:sldMkLst>
          <pc:docMk/>
          <pc:sldMk cId="3692909360" sldId="270"/>
        </pc:sldMkLst>
      </pc:sldChg>
      <pc:sldChg chg="modNotesTx">
        <pc:chgData name="Espen Langbråten Wilberg" userId="8ca62441-e325-4c4c-81ed-4007d8b1135d" providerId="ADAL" clId="{02B46936-4551-4D08-BD95-2DFC064A145F}" dt="2024-05-07T19:14:50.344" v="9" actId="20577"/>
        <pc:sldMkLst>
          <pc:docMk/>
          <pc:sldMk cId="4129926644" sldId="272"/>
        </pc:sldMkLst>
      </pc:sldChg>
      <pc:sldChg chg="modNotesTx">
        <pc:chgData name="Espen Langbråten Wilberg" userId="8ca62441-e325-4c4c-81ed-4007d8b1135d" providerId="ADAL" clId="{02B46936-4551-4D08-BD95-2DFC064A145F}" dt="2024-05-07T19:14:42.956" v="8" actId="20577"/>
        <pc:sldMkLst>
          <pc:docMk/>
          <pc:sldMk cId="2028824095"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E031E2-A13C-468D-859A-9AA436C4A5C7}" type="datetimeFigureOut">
              <a:rPr lang="nb-NO" smtClean="0"/>
              <a:t>09.05.2024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05310-2014-4D0A-A5BA-28A85AF89200}" type="slidenum">
              <a:rPr lang="nb-NO" smtClean="0"/>
              <a:t>‹#›</a:t>
            </a:fld>
            <a:endParaRPr lang="nb-NO"/>
          </a:p>
        </p:txBody>
      </p:sp>
    </p:spTree>
    <p:extLst>
      <p:ext uri="{BB962C8B-B14F-4D97-AF65-F5344CB8AC3E}">
        <p14:creationId xmlns:p14="http://schemas.microsoft.com/office/powerpoint/2010/main" val="3072068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a:spcBef>
                <a:spcPts val="0"/>
              </a:spcBef>
              <a:spcAft>
                <a:spcPts val="0"/>
              </a:spcAft>
            </a:pPr>
            <a:r>
              <a:rPr lang="nb-NO" sz="1800" dirty="0">
                <a:effectLst/>
                <a:latin typeface="Calibri" panose="020F0502020204030204" pitchFamily="34" charset="0"/>
              </a:rPr>
              <a:t> </a:t>
            </a:r>
          </a:p>
          <a:p>
            <a:endParaRPr lang="nb-NO" dirty="0"/>
          </a:p>
        </p:txBody>
      </p:sp>
      <p:sp>
        <p:nvSpPr>
          <p:cNvPr id="4" name="Plassholder for lysbildenummer 3"/>
          <p:cNvSpPr>
            <a:spLocks noGrp="1"/>
          </p:cNvSpPr>
          <p:nvPr>
            <p:ph type="sldNum" sz="quarter" idx="5"/>
          </p:nvPr>
        </p:nvSpPr>
        <p:spPr/>
        <p:txBody>
          <a:bodyPr/>
          <a:lstStyle/>
          <a:p>
            <a:fld id="{E1005310-2014-4D0A-A5BA-28A85AF89200}" type="slidenum">
              <a:rPr lang="nb-NO" smtClean="0"/>
              <a:t>1</a:t>
            </a:fld>
            <a:endParaRPr lang="nb-NO"/>
          </a:p>
        </p:txBody>
      </p:sp>
    </p:spTree>
    <p:extLst>
      <p:ext uri="{BB962C8B-B14F-4D97-AF65-F5344CB8AC3E}">
        <p14:creationId xmlns:p14="http://schemas.microsoft.com/office/powerpoint/2010/main" val="1158138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1005310-2014-4D0A-A5BA-28A85AF89200}" type="slidenum">
              <a:rPr lang="nb-NO" smtClean="0"/>
              <a:t>10</a:t>
            </a:fld>
            <a:endParaRPr lang="nb-NO"/>
          </a:p>
        </p:txBody>
      </p:sp>
    </p:spTree>
    <p:extLst>
      <p:ext uri="{BB962C8B-B14F-4D97-AF65-F5344CB8AC3E}">
        <p14:creationId xmlns:p14="http://schemas.microsoft.com/office/powerpoint/2010/main" val="2890803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1005310-2014-4D0A-A5BA-28A85AF89200}" type="slidenum">
              <a:rPr lang="nb-NO" smtClean="0"/>
              <a:t>11</a:t>
            </a:fld>
            <a:endParaRPr lang="nb-NO"/>
          </a:p>
        </p:txBody>
      </p:sp>
    </p:spTree>
    <p:extLst>
      <p:ext uri="{BB962C8B-B14F-4D97-AF65-F5344CB8AC3E}">
        <p14:creationId xmlns:p14="http://schemas.microsoft.com/office/powerpoint/2010/main" val="2636348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a:spcBef>
                <a:spcPts val="0"/>
              </a:spcBef>
              <a:spcAft>
                <a:spcPts val="0"/>
              </a:spcAft>
            </a:pPr>
            <a:endParaRPr lang="nb-NO" sz="1200" dirty="0">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E1005310-2014-4D0A-A5BA-28A85AF89200}" type="slidenum">
              <a:rPr lang="nb-NO" smtClean="0"/>
              <a:t>12</a:t>
            </a:fld>
            <a:endParaRPr lang="nb-NO"/>
          </a:p>
        </p:txBody>
      </p:sp>
    </p:spTree>
    <p:extLst>
      <p:ext uri="{BB962C8B-B14F-4D97-AF65-F5344CB8AC3E}">
        <p14:creationId xmlns:p14="http://schemas.microsoft.com/office/powerpoint/2010/main" val="1950981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1005310-2014-4D0A-A5BA-28A85AF89200}" type="slidenum">
              <a:rPr lang="nb-NO" smtClean="0"/>
              <a:t>13</a:t>
            </a:fld>
            <a:endParaRPr lang="nb-NO"/>
          </a:p>
        </p:txBody>
      </p:sp>
    </p:spTree>
    <p:extLst>
      <p:ext uri="{BB962C8B-B14F-4D97-AF65-F5344CB8AC3E}">
        <p14:creationId xmlns:p14="http://schemas.microsoft.com/office/powerpoint/2010/main" val="4274771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1005310-2014-4D0A-A5BA-28A85AF89200}" type="slidenum">
              <a:rPr lang="nb-NO" smtClean="0"/>
              <a:t>15</a:t>
            </a:fld>
            <a:endParaRPr lang="nb-NO"/>
          </a:p>
        </p:txBody>
      </p:sp>
    </p:spTree>
    <p:extLst>
      <p:ext uri="{BB962C8B-B14F-4D97-AF65-F5344CB8AC3E}">
        <p14:creationId xmlns:p14="http://schemas.microsoft.com/office/powerpoint/2010/main" val="3811425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a:spcBef>
                <a:spcPts val="0"/>
              </a:spcBef>
              <a:spcAft>
                <a:spcPts val="0"/>
              </a:spcAft>
            </a:pPr>
            <a:endParaRPr lang="nb-NO" sz="1800" dirty="0">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E1005310-2014-4D0A-A5BA-28A85AF89200}" type="slidenum">
              <a:rPr lang="nb-NO" smtClean="0"/>
              <a:t>16</a:t>
            </a:fld>
            <a:endParaRPr lang="nb-NO"/>
          </a:p>
        </p:txBody>
      </p:sp>
    </p:spTree>
    <p:extLst>
      <p:ext uri="{BB962C8B-B14F-4D97-AF65-F5344CB8AC3E}">
        <p14:creationId xmlns:p14="http://schemas.microsoft.com/office/powerpoint/2010/main" val="548656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1005310-2014-4D0A-A5BA-28A85AF89200}" type="slidenum">
              <a:rPr lang="nb-NO" smtClean="0"/>
              <a:t>17</a:t>
            </a:fld>
            <a:endParaRPr lang="nb-NO"/>
          </a:p>
        </p:txBody>
      </p:sp>
    </p:spTree>
    <p:extLst>
      <p:ext uri="{BB962C8B-B14F-4D97-AF65-F5344CB8AC3E}">
        <p14:creationId xmlns:p14="http://schemas.microsoft.com/office/powerpoint/2010/main" val="13265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1005310-2014-4D0A-A5BA-28A85AF89200}" type="slidenum">
              <a:rPr lang="nb-NO" smtClean="0"/>
              <a:t>2</a:t>
            </a:fld>
            <a:endParaRPr lang="nb-NO"/>
          </a:p>
        </p:txBody>
      </p:sp>
    </p:spTree>
    <p:extLst>
      <p:ext uri="{BB962C8B-B14F-4D97-AF65-F5344CB8AC3E}">
        <p14:creationId xmlns:p14="http://schemas.microsoft.com/office/powerpoint/2010/main" val="1166708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1005310-2014-4D0A-A5BA-28A85AF89200}" type="slidenum">
              <a:rPr lang="nb-NO" smtClean="0"/>
              <a:t>3</a:t>
            </a:fld>
            <a:endParaRPr lang="nb-NO"/>
          </a:p>
        </p:txBody>
      </p:sp>
    </p:spTree>
    <p:extLst>
      <p:ext uri="{BB962C8B-B14F-4D97-AF65-F5344CB8AC3E}">
        <p14:creationId xmlns:p14="http://schemas.microsoft.com/office/powerpoint/2010/main" val="1027633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1005310-2014-4D0A-A5BA-28A85AF89200}" type="slidenum">
              <a:rPr lang="nb-NO" smtClean="0"/>
              <a:t>4</a:t>
            </a:fld>
            <a:endParaRPr lang="nb-NO"/>
          </a:p>
        </p:txBody>
      </p:sp>
    </p:spTree>
    <p:extLst>
      <p:ext uri="{BB962C8B-B14F-4D97-AF65-F5344CB8AC3E}">
        <p14:creationId xmlns:p14="http://schemas.microsoft.com/office/powerpoint/2010/main" val="3063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1005310-2014-4D0A-A5BA-28A85AF89200}" type="slidenum">
              <a:rPr lang="nb-NO" smtClean="0"/>
              <a:t>5</a:t>
            </a:fld>
            <a:endParaRPr lang="nb-NO"/>
          </a:p>
        </p:txBody>
      </p:sp>
    </p:spTree>
    <p:extLst>
      <p:ext uri="{BB962C8B-B14F-4D97-AF65-F5344CB8AC3E}">
        <p14:creationId xmlns:p14="http://schemas.microsoft.com/office/powerpoint/2010/main" val="506215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a:spcBef>
                <a:spcPts val="0"/>
              </a:spcBef>
              <a:spcAft>
                <a:spcPts val="0"/>
              </a:spcAft>
            </a:pPr>
            <a:endParaRPr lang="nb-NO" sz="1100" dirty="0">
              <a:effectLst/>
              <a:latin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E1005310-2014-4D0A-A5BA-28A85AF89200}" type="slidenum">
              <a:rPr lang="nb-NO" smtClean="0"/>
              <a:t>6</a:t>
            </a:fld>
            <a:endParaRPr lang="nb-NO"/>
          </a:p>
        </p:txBody>
      </p:sp>
    </p:spTree>
    <p:extLst>
      <p:ext uri="{BB962C8B-B14F-4D97-AF65-F5344CB8AC3E}">
        <p14:creationId xmlns:p14="http://schemas.microsoft.com/office/powerpoint/2010/main" val="364532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1005310-2014-4D0A-A5BA-28A85AF89200}" type="slidenum">
              <a:rPr lang="nb-NO" smtClean="0"/>
              <a:t>7</a:t>
            </a:fld>
            <a:endParaRPr lang="nb-NO"/>
          </a:p>
        </p:txBody>
      </p:sp>
    </p:spTree>
    <p:extLst>
      <p:ext uri="{BB962C8B-B14F-4D97-AF65-F5344CB8AC3E}">
        <p14:creationId xmlns:p14="http://schemas.microsoft.com/office/powerpoint/2010/main" val="4197992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457200" lvl="1" indent="0" rtl="0" fontAlgn="ctr">
              <a:spcBef>
                <a:spcPts val="0"/>
              </a:spcBef>
              <a:spcAft>
                <a:spcPts val="0"/>
              </a:spcAft>
              <a:buFont typeface="Courier New" panose="02070309020205020404" pitchFamily="49" charset="0"/>
              <a:buNone/>
            </a:pPr>
            <a:endParaRPr lang="nb-NO" sz="1100" dirty="0">
              <a:effectLst/>
              <a:latin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E1005310-2014-4D0A-A5BA-28A85AF89200}" type="slidenum">
              <a:rPr lang="nb-NO" smtClean="0"/>
              <a:t>8</a:t>
            </a:fld>
            <a:endParaRPr lang="nb-NO"/>
          </a:p>
        </p:txBody>
      </p:sp>
    </p:spTree>
    <p:extLst>
      <p:ext uri="{BB962C8B-B14F-4D97-AF65-F5344CB8AC3E}">
        <p14:creationId xmlns:p14="http://schemas.microsoft.com/office/powerpoint/2010/main" val="3451242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D0D0D"/>
                </a:solidFill>
                <a:effectLst/>
                <a:highlight>
                  <a:srgbClr val="FFFFFF"/>
                </a:highlight>
                <a:latin typeface="Söhne"/>
              </a:rPr>
              <a:t>En stilig kvinne går ned en gate i Tokyo fylt med varmt glødende neon og animerte byskilt. Hun har på seg en svart skinnjakke, en lang rød kjole og svarte støvler, og bærer en svart veske. Hun har på seg solbriller og rød leppestift. Hun går selvsikkert og avslappet. Gaten er fuktig og reflekterende, noe som skaper en speileffekt av de fargerike lysene. Mange fotgjengere går omkring.</a:t>
            </a:r>
            <a:endParaRPr lang="nb-NO" dirty="0"/>
          </a:p>
        </p:txBody>
      </p:sp>
      <p:sp>
        <p:nvSpPr>
          <p:cNvPr id="4" name="Plassholder for lysbildenummer 3"/>
          <p:cNvSpPr>
            <a:spLocks noGrp="1"/>
          </p:cNvSpPr>
          <p:nvPr>
            <p:ph type="sldNum" sz="quarter" idx="5"/>
          </p:nvPr>
        </p:nvSpPr>
        <p:spPr/>
        <p:txBody>
          <a:bodyPr/>
          <a:lstStyle/>
          <a:p>
            <a:fld id="{E1005310-2014-4D0A-A5BA-28A85AF89200}" type="slidenum">
              <a:rPr lang="nb-NO" smtClean="0"/>
              <a:t>9</a:t>
            </a:fld>
            <a:endParaRPr lang="nb-NO"/>
          </a:p>
        </p:txBody>
      </p:sp>
    </p:spTree>
    <p:extLst>
      <p:ext uri="{BB962C8B-B14F-4D97-AF65-F5344CB8AC3E}">
        <p14:creationId xmlns:p14="http://schemas.microsoft.com/office/powerpoint/2010/main" val="1092107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6E82A8-3638-F05D-DF76-528809A953D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7B093FB-D279-CE85-9319-A69BC89206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35F1B5A-D30C-07B2-2D51-55FEE0F61A97}"/>
              </a:ext>
            </a:extLst>
          </p:cNvPr>
          <p:cNvSpPr>
            <a:spLocks noGrp="1"/>
          </p:cNvSpPr>
          <p:nvPr>
            <p:ph type="dt" sz="half" idx="10"/>
          </p:nvPr>
        </p:nvSpPr>
        <p:spPr/>
        <p:txBody>
          <a:bodyPr/>
          <a:lstStyle/>
          <a:p>
            <a:fld id="{65C90204-E9E6-4E75-8725-D5850A96E209}" type="datetimeFigureOut">
              <a:rPr lang="nb-NO" smtClean="0"/>
              <a:t>09.05.2024</a:t>
            </a:fld>
            <a:endParaRPr lang="nb-NO"/>
          </a:p>
        </p:txBody>
      </p:sp>
      <p:sp>
        <p:nvSpPr>
          <p:cNvPr id="5" name="Plassholder for bunntekst 4">
            <a:extLst>
              <a:ext uri="{FF2B5EF4-FFF2-40B4-BE49-F238E27FC236}">
                <a16:creationId xmlns:a16="http://schemas.microsoft.com/office/drawing/2014/main" id="{79AD4509-EB58-A1CB-A5B7-82E2B192B71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BFC2D91-37D2-EB23-3AE6-1E05491624AA}"/>
              </a:ext>
            </a:extLst>
          </p:cNvPr>
          <p:cNvSpPr>
            <a:spLocks noGrp="1"/>
          </p:cNvSpPr>
          <p:nvPr>
            <p:ph type="sldNum" sz="quarter" idx="12"/>
          </p:nvPr>
        </p:nvSpPr>
        <p:spPr/>
        <p:txBody>
          <a:bodyPr/>
          <a:lstStyle/>
          <a:p>
            <a:fld id="{7552588D-773B-44C9-A9EC-ED0B027AB023}" type="slidenum">
              <a:rPr lang="nb-NO" smtClean="0"/>
              <a:t>‹#›</a:t>
            </a:fld>
            <a:endParaRPr lang="nb-NO"/>
          </a:p>
        </p:txBody>
      </p:sp>
    </p:spTree>
    <p:extLst>
      <p:ext uri="{BB962C8B-B14F-4D97-AF65-F5344CB8AC3E}">
        <p14:creationId xmlns:p14="http://schemas.microsoft.com/office/powerpoint/2010/main" val="1499940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6D3615-05BC-9DEE-3F8C-9FB405FE39E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4524642-A1EC-0687-5932-C55F39E5D2EB}"/>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66624C6-F9A9-F8DE-FE12-2798B005F629}"/>
              </a:ext>
            </a:extLst>
          </p:cNvPr>
          <p:cNvSpPr>
            <a:spLocks noGrp="1"/>
          </p:cNvSpPr>
          <p:nvPr>
            <p:ph type="dt" sz="half" idx="10"/>
          </p:nvPr>
        </p:nvSpPr>
        <p:spPr/>
        <p:txBody>
          <a:bodyPr/>
          <a:lstStyle/>
          <a:p>
            <a:fld id="{65C90204-E9E6-4E75-8725-D5850A96E209}" type="datetimeFigureOut">
              <a:rPr lang="nb-NO" smtClean="0"/>
              <a:t>09.05.2024</a:t>
            </a:fld>
            <a:endParaRPr lang="nb-NO"/>
          </a:p>
        </p:txBody>
      </p:sp>
      <p:sp>
        <p:nvSpPr>
          <p:cNvPr id="5" name="Plassholder for bunntekst 4">
            <a:extLst>
              <a:ext uri="{FF2B5EF4-FFF2-40B4-BE49-F238E27FC236}">
                <a16:creationId xmlns:a16="http://schemas.microsoft.com/office/drawing/2014/main" id="{742E2918-D427-02CF-582A-FB08F567298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1EB8533-9E26-05F3-BDC2-3294C83307C9}"/>
              </a:ext>
            </a:extLst>
          </p:cNvPr>
          <p:cNvSpPr>
            <a:spLocks noGrp="1"/>
          </p:cNvSpPr>
          <p:nvPr>
            <p:ph type="sldNum" sz="quarter" idx="12"/>
          </p:nvPr>
        </p:nvSpPr>
        <p:spPr/>
        <p:txBody>
          <a:bodyPr/>
          <a:lstStyle/>
          <a:p>
            <a:fld id="{7552588D-773B-44C9-A9EC-ED0B027AB023}" type="slidenum">
              <a:rPr lang="nb-NO" smtClean="0"/>
              <a:t>‹#›</a:t>
            </a:fld>
            <a:endParaRPr lang="nb-NO"/>
          </a:p>
        </p:txBody>
      </p:sp>
    </p:spTree>
    <p:extLst>
      <p:ext uri="{BB962C8B-B14F-4D97-AF65-F5344CB8AC3E}">
        <p14:creationId xmlns:p14="http://schemas.microsoft.com/office/powerpoint/2010/main" val="1198792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E8A132C-7E42-1956-02CC-6D82D55E059C}"/>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A817CA7-664F-A6FF-A205-7096249012A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F4EA6DD-9AD3-CF49-017F-45FDF11A267B}"/>
              </a:ext>
            </a:extLst>
          </p:cNvPr>
          <p:cNvSpPr>
            <a:spLocks noGrp="1"/>
          </p:cNvSpPr>
          <p:nvPr>
            <p:ph type="dt" sz="half" idx="10"/>
          </p:nvPr>
        </p:nvSpPr>
        <p:spPr/>
        <p:txBody>
          <a:bodyPr/>
          <a:lstStyle/>
          <a:p>
            <a:fld id="{65C90204-E9E6-4E75-8725-D5850A96E209}" type="datetimeFigureOut">
              <a:rPr lang="nb-NO" smtClean="0"/>
              <a:t>09.05.2024</a:t>
            </a:fld>
            <a:endParaRPr lang="nb-NO"/>
          </a:p>
        </p:txBody>
      </p:sp>
      <p:sp>
        <p:nvSpPr>
          <p:cNvPr id="5" name="Plassholder for bunntekst 4">
            <a:extLst>
              <a:ext uri="{FF2B5EF4-FFF2-40B4-BE49-F238E27FC236}">
                <a16:creationId xmlns:a16="http://schemas.microsoft.com/office/drawing/2014/main" id="{051CE79B-D5A6-7A08-3472-8EE7F0A219A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969A160-D17C-DB85-70A7-283119CE15BD}"/>
              </a:ext>
            </a:extLst>
          </p:cNvPr>
          <p:cNvSpPr>
            <a:spLocks noGrp="1"/>
          </p:cNvSpPr>
          <p:nvPr>
            <p:ph type="sldNum" sz="quarter" idx="12"/>
          </p:nvPr>
        </p:nvSpPr>
        <p:spPr/>
        <p:txBody>
          <a:bodyPr/>
          <a:lstStyle/>
          <a:p>
            <a:fld id="{7552588D-773B-44C9-A9EC-ED0B027AB023}" type="slidenum">
              <a:rPr lang="nb-NO" smtClean="0"/>
              <a:t>‹#›</a:t>
            </a:fld>
            <a:endParaRPr lang="nb-NO"/>
          </a:p>
        </p:txBody>
      </p:sp>
    </p:spTree>
    <p:extLst>
      <p:ext uri="{BB962C8B-B14F-4D97-AF65-F5344CB8AC3E}">
        <p14:creationId xmlns:p14="http://schemas.microsoft.com/office/powerpoint/2010/main" val="3653015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A3B9DD-1BF3-551A-951B-9043308D930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3FFC190-E266-0A3D-0174-6806FE0298B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1D4819E-A0B1-8533-855A-0692E9250726}"/>
              </a:ext>
            </a:extLst>
          </p:cNvPr>
          <p:cNvSpPr>
            <a:spLocks noGrp="1"/>
          </p:cNvSpPr>
          <p:nvPr>
            <p:ph type="dt" sz="half" idx="10"/>
          </p:nvPr>
        </p:nvSpPr>
        <p:spPr/>
        <p:txBody>
          <a:bodyPr/>
          <a:lstStyle/>
          <a:p>
            <a:fld id="{65C90204-E9E6-4E75-8725-D5850A96E209}" type="datetimeFigureOut">
              <a:rPr lang="nb-NO" smtClean="0"/>
              <a:t>09.05.2024</a:t>
            </a:fld>
            <a:endParaRPr lang="nb-NO"/>
          </a:p>
        </p:txBody>
      </p:sp>
      <p:sp>
        <p:nvSpPr>
          <p:cNvPr id="5" name="Plassholder for bunntekst 4">
            <a:extLst>
              <a:ext uri="{FF2B5EF4-FFF2-40B4-BE49-F238E27FC236}">
                <a16:creationId xmlns:a16="http://schemas.microsoft.com/office/drawing/2014/main" id="{BBA3137E-F349-5C10-D1CD-989B4CA76D7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776B11F-D6D1-AD1A-ADBD-9D52311170B4}"/>
              </a:ext>
            </a:extLst>
          </p:cNvPr>
          <p:cNvSpPr>
            <a:spLocks noGrp="1"/>
          </p:cNvSpPr>
          <p:nvPr>
            <p:ph type="sldNum" sz="quarter" idx="12"/>
          </p:nvPr>
        </p:nvSpPr>
        <p:spPr/>
        <p:txBody>
          <a:bodyPr/>
          <a:lstStyle/>
          <a:p>
            <a:fld id="{7552588D-773B-44C9-A9EC-ED0B027AB023}" type="slidenum">
              <a:rPr lang="nb-NO" smtClean="0"/>
              <a:t>‹#›</a:t>
            </a:fld>
            <a:endParaRPr lang="nb-NO"/>
          </a:p>
        </p:txBody>
      </p:sp>
    </p:spTree>
    <p:extLst>
      <p:ext uri="{BB962C8B-B14F-4D97-AF65-F5344CB8AC3E}">
        <p14:creationId xmlns:p14="http://schemas.microsoft.com/office/powerpoint/2010/main" val="2489051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263A06-6FE8-8F24-BD49-3B8E05B8D42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85A0702-7C6B-1D8F-DAA1-1D102E197C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1C3A83B-0257-DBD0-D9F8-F88BC20D5DE5}"/>
              </a:ext>
            </a:extLst>
          </p:cNvPr>
          <p:cNvSpPr>
            <a:spLocks noGrp="1"/>
          </p:cNvSpPr>
          <p:nvPr>
            <p:ph type="dt" sz="half" idx="10"/>
          </p:nvPr>
        </p:nvSpPr>
        <p:spPr/>
        <p:txBody>
          <a:bodyPr/>
          <a:lstStyle/>
          <a:p>
            <a:fld id="{65C90204-E9E6-4E75-8725-D5850A96E209}" type="datetimeFigureOut">
              <a:rPr lang="nb-NO" smtClean="0"/>
              <a:t>09.05.2024</a:t>
            </a:fld>
            <a:endParaRPr lang="nb-NO"/>
          </a:p>
        </p:txBody>
      </p:sp>
      <p:sp>
        <p:nvSpPr>
          <p:cNvPr id="5" name="Plassholder for bunntekst 4">
            <a:extLst>
              <a:ext uri="{FF2B5EF4-FFF2-40B4-BE49-F238E27FC236}">
                <a16:creationId xmlns:a16="http://schemas.microsoft.com/office/drawing/2014/main" id="{219C2BD3-61E1-B6F8-9DB8-0A590F80AA2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6CCF2F2-3796-7660-965F-430F432EE4D0}"/>
              </a:ext>
            </a:extLst>
          </p:cNvPr>
          <p:cNvSpPr>
            <a:spLocks noGrp="1"/>
          </p:cNvSpPr>
          <p:nvPr>
            <p:ph type="sldNum" sz="quarter" idx="12"/>
          </p:nvPr>
        </p:nvSpPr>
        <p:spPr/>
        <p:txBody>
          <a:bodyPr/>
          <a:lstStyle/>
          <a:p>
            <a:fld id="{7552588D-773B-44C9-A9EC-ED0B027AB023}" type="slidenum">
              <a:rPr lang="nb-NO" smtClean="0"/>
              <a:t>‹#›</a:t>
            </a:fld>
            <a:endParaRPr lang="nb-NO"/>
          </a:p>
        </p:txBody>
      </p:sp>
    </p:spTree>
    <p:extLst>
      <p:ext uri="{BB962C8B-B14F-4D97-AF65-F5344CB8AC3E}">
        <p14:creationId xmlns:p14="http://schemas.microsoft.com/office/powerpoint/2010/main" val="3583734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4406AC-2F9C-47E7-3B6D-B39004C5C35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CB24D75-FEED-FE7C-95A6-B4C1CF9A4A34}"/>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216BC61-B080-C1C9-2428-925D592F3FA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44FAB91E-6489-D66C-56AC-285C4D8E682F}"/>
              </a:ext>
            </a:extLst>
          </p:cNvPr>
          <p:cNvSpPr>
            <a:spLocks noGrp="1"/>
          </p:cNvSpPr>
          <p:nvPr>
            <p:ph type="dt" sz="half" idx="10"/>
          </p:nvPr>
        </p:nvSpPr>
        <p:spPr/>
        <p:txBody>
          <a:bodyPr/>
          <a:lstStyle/>
          <a:p>
            <a:fld id="{65C90204-E9E6-4E75-8725-D5850A96E209}" type="datetimeFigureOut">
              <a:rPr lang="nb-NO" smtClean="0"/>
              <a:t>09.05.2024</a:t>
            </a:fld>
            <a:endParaRPr lang="nb-NO"/>
          </a:p>
        </p:txBody>
      </p:sp>
      <p:sp>
        <p:nvSpPr>
          <p:cNvPr id="6" name="Plassholder for bunntekst 5">
            <a:extLst>
              <a:ext uri="{FF2B5EF4-FFF2-40B4-BE49-F238E27FC236}">
                <a16:creationId xmlns:a16="http://schemas.microsoft.com/office/drawing/2014/main" id="{12522CC8-7919-C6AA-C1B5-10EAD5350CC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BBFD90B-1E9F-10DC-ADF1-99DCA42D5DAA}"/>
              </a:ext>
            </a:extLst>
          </p:cNvPr>
          <p:cNvSpPr>
            <a:spLocks noGrp="1"/>
          </p:cNvSpPr>
          <p:nvPr>
            <p:ph type="sldNum" sz="quarter" idx="12"/>
          </p:nvPr>
        </p:nvSpPr>
        <p:spPr/>
        <p:txBody>
          <a:bodyPr/>
          <a:lstStyle/>
          <a:p>
            <a:fld id="{7552588D-773B-44C9-A9EC-ED0B027AB023}" type="slidenum">
              <a:rPr lang="nb-NO" smtClean="0"/>
              <a:t>‹#›</a:t>
            </a:fld>
            <a:endParaRPr lang="nb-NO"/>
          </a:p>
        </p:txBody>
      </p:sp>
    </p:spTree>
    <p:extLst>
      <p:ext uri="{BB962C8B-B14F-4D97-AF65-F5344CB8AC3E}">
        <p14:creationId xmlns:p14="http://schemas.microsoft.com/office/powerpoint/2010/main" val="838372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3C5240-5E40-8C1E-56AF-854DF3983B8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D152D82-3D77-DF97-9338-1BAF72493A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560EB81-A7EA-670D-77F2-99294F0A2279}"/>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12C444EB-03E9-11A0-A8F5-57BF05B28F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BF9FC024-46D8-EE9B-A41C-6CAB7AE42527}"/>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5346CDC-B2FA-4D2A-35F8-42937C63B7CB}"/>
              </a:ext>
            </a:extLst>
          </p:cNvPr>
          <p:cNvSpPr>
            <a:spLocks noGrp="1"/>
          </p:cNvSpPr>
          <p:nvPr>
            <p:ph type="dt" sz="half" idx="10"/>
          </p:nvPr>
        </p:nvSpPr>
        <p:spPr/>
        <p:txBody>
          <a:bodyPr/>
          <a:lstStyle/>
          <a:p>
            <a:fld id="{65C90204-E9E6-4E75-8725-D5850A96E209}" type="datetimeFigureOut">
              <a:rPr lang="nb-NO" smtClean="0"/>
              <a:t>09.05.2024</a:t>
            </a:fld>
            <a:endParaRPr lang="nb-NO"/>
          </a:p>
        </p:txBody>
      </p:sp>
      <p:sp>
        <p:nvSpPr>
          <p:cNvPr id="8" name="Plassholder for bunntekst 7">
            <a:extLst>
              <a:ext uri="{FF2B5EF4-FFF2-40B4-BE49-F238E27FC236}">
                <a16:creationId xmlns:a16="http://schemas.microsoft.com/office/drawing/2014/main" id="{C3ED94CE-3CF2-3A5D-C7EB-5F4F9CF4072F}"/>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11E3F720-D2CB-FA79-5C7D-657214C1B3A9}"/>
              </a:ext>
            </a:extLst>
          </p:cNvPr>
          <p:cNvSpPr>
            <a:spLocks noGrp="1"/>
          </p:cNvSpPr>
          <p:nvPr>
            <p:ph type="sldNum" sz="quarter" idx="12"/>
          </p:nvPr>
        </p:nvSpPr>
        <p:spPr/>
        <p:txBody>
          <a:bodyPr/>
          <a:lstStyle/>
          <a:p>
            <a:fld id="{7552588D-773B-44C9-A9EC-ED0B027AB023}" type="slidenum">
              <a:rPr lang="nb-NO" smtClean="0"/>
              <a:t>‹#›</a:t>
            </a:fld>
            <a:endParaRPr lang="nb-NO"/>
          </a:p>
        </p:txBody>
      </p:sp>
    </p:spTree>
    <p:extLst>
      <p:ext uri="{BB962C8B-B14F-4D97-AF65-F5344CB8AC3E}">
        <p14:creationId xmlns:p14="http://schemas.microsoft.com/office/powerpoint/2010/main" val="218542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398E4C-ADD7-3E02-3431-547935C556C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886868B0-820B-132B-DB4F-469E12596E2E}"/>
              </a:ext>
            </a:extLst>
          </p:cNvPr>
          <p:cNvSpPr>
            <a:spLocks noGrp="1"/>
          </p:cNvSpPr>
          <p:nvPr>
            <p:ph type="dt" sz="half" idx="10"/>
          </p:nvPr>
        </p:nvSpPr>
        <p:spPr/>
        <p:txBody>
          <a:bodyPr/>
          <a:lstStyle/>
          <a:p>
            <a:fld id="{65C90204-E9E6-4E75-8725-D5850A96E209}" type="datetimeFigureOut">
              <a:rPr lang="nb-NO" smtClean="0"/>
              <a:t>09.05.2024</a:t>
            </a:fld>
            <a:endParaRPr lang="nb-NO"/>
          </a:p>
        </p:txBody>
      </p:sp>
      <p:sp>
        <p:nvSpPr>
          <p:cNvPr id="4" name="Plassholder for bunntekst 3">
            <a:extLst>
              <a:ext uri="{FF2B5EF4-FFF2-40B4-BE49-F238E27FC236}">
                <a16:creationId xmlns:a16="http://schemas.microsoft.com/office/drawing/2014/main" id="{2881E245-FE6D-7759-9145-1C6CD3EA8B2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3380146-492B-15B0-2CF3-3ABDAA6B47A7}"/>
              </a:ext>
            </a:extLst>
          </p:cNvPr>
          <p:cNvSpPr>
            <a:spLocks noGrp="1"/>
          </p:cNvSpPr>
          <p:nvPr>
            <p:ph type="sldNum" sz="quarter" idx="12"/>
          </p:nvPr>
        </p:nvSpPr>
        <p:spPr/>
        <p:txBody>
          <a:bodyPr/>
          <a:lstStyle/>
          <a:p>
            <a:fld id="{7552588D-773B-44C9-A9EC-ED0B027AB023}" type="slidenum">
              <a:rPr lang="nb-NO" smtClean="0"/>
              <a:t>‹#›</a:t>
            </a:fld>
            <a:endParaRPr lang="nb-NO"/>
          </a:p>
        </p:txBody>
      </p:sp>
    </p:spTree>
    <p:extLst>
      <p:ext uri="{BB962C8B-B14F-4D97-AF65-F5344CB8AC3E}">
        <p14:creationId xmlns:p14="http://schemas.microsoft.com/office/powerpoint/2010/main" val="1691090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28308FB-04D7-80D3-8E14-6E85D91ECE69}"/>
              </a:ext>
            </a:extLst>
          </p:cNvPr>
          <p:cNvSpPr>
            <a:spLocks noGrp="1"/>
          </p:cNvSpPr>
          <p:nvPr>
            <p:ph type="dt" sz="half" idx="10"/>
          </p:nvPr>
        </p:nvSpPr>
        <p:spPr/>
        <p:txBody>
          <a:bodyPr/>
          <a:lstStyle/>
          <a:p>
            <a:fld id="{65C90204-E9E6-4E75-8725-D5850A96E209}" type="datetimeFigureOut">
              <a:rPr lang="nb-NO" smtClean="0"/>
              <a:t>09.05.2024</a:t>
            </a:fld>
            <a:endParaRPr lang="nb-NO"/>
          </a:p>
        </p:txBody>
      </p:sp>
      <p:sp>
        <p:nvSpPr>
          <p:cNvPr id="3" name="Plassholder for bunntekst 2">
            <a:extLst>
              <a:ext uri="{FF2B5EF4-FFF2-40B4-BE49-F238E27FC236}">
                <a16:creationId xmlns:a16="http://schemas.microsoft.com/office/drawing/2014/main" id="{1D8C7DD2-9A88-F909-B4C1-05D3925B399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BA4C0B3-AD39-1032-4970-F8F8735DA32B}"/>
              </a:ext>
            </a:extLst>
          </p:cNvPr>
          <p:cNvSpPr>
            <a:spLocks noGrp="1"/>
          </p:cNvSpPr>
          <p:nvPr>
            <p:ph type="sldNum" sz="quarter" idx="12"/>
          </p:nvPr>
        </p:nvSpPr>
        <p:spPr/>
        <p:txBody>
          <a:bodyPr/>
          <a:lstStyle/>
          <a:p>
            <a:fld id="{7552588D-773B-44C9-A9EC-ED0B027AB023}" type="slidenum">
              <a:rPr lang="nb-NO" smtClean="0"/>
              <a:t>‹#›</a:t>
            </a:fld>
            <a:endParaRPr lang="nb-NO"/>
          </a:p>
        </p:txBody>
      </p:sp>
    </p:spTree>
    <p:extLst>
      <p:ext uri="{BB962C8B-B14F-4D97-AF65-F5344CB8AC3E}">
        <p14:creationId xmlns:p14="http://schemas.microsoft.com/office/powerpoint/2010/main" val="2252626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BAD714-D4E6-36C3-2513-2B07B59E9A8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182B597-59D6-877B-F491-AADA585580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564EEEDA-A610-353D-BF8B-E3236FDFD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7B00C0F-2A46-7F7D-4E5E-25CBE1F5C337}"/>
              </a:ext>
            </a:extLst>
          </p:cNvPr>
          <p:cNvSpPr>
            <a:spLocks noGrp="1"/>
          </p:cNvSpPr>
          <p:nvPr>
            <p:ph type="dt" sz="half" idx="10"/>
          </p:nvPr>
        </p:nvSpPr>
        <p:spPr/>
        <p:txBody>
          <a:bodyPr/>
          <a:lstStyle/>
          <a:p>
            <a:fld id="{65C90204-E9E6-4E75-8725-D5850A96E209}" type="datetimeFigureOut">
              <a:rPr lang="nb-NO" smtClean="0"/>
              <a:t>09.05.2024</a:t>
            </a:fld>
            <a:endParaRPr lang="nb-NO"/>
          </a:p>
        </p:txBody>
      </p:sp>
      <p:sp>
        <p:nvSpPr>
          <p:cNvPr id="6" name="Plassholder for bunntekst 5">
            <a:extLst>
              <a:ext uri="{FF2B5EF4-FFF2-40B4-BE49-F238E27FC236}">
                <a16:creationId xmlns:a16="http://schemas.microsoft.com/office/drawing/2014/main" id="{6DD6D144-561D-5654-6488-A9EF88A5279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FBD5C3E-FB2A-DD50-4793-0000D3EFCE4B}"/>
              </a:ext>
            </a:extLst>
          </p:cNvPr>
          <p:cNvSpPr>
            <a:spLocks noGrp="1"/>
          </p:cNvSpPr>
          <p:nvPr>
            <p:ph type="sldNum" sz="quarter" idx="12"/>
          </p:nvPr>
        </p:nvSpPr>
        <p:spPr/>
        <p:txBody>
          <a:bodyPr/>
          <a:lstStyle/>
          <a:p>
            <a:fld id="{7552588D-773B-44C9-A9EC-ED0B027AB023}" type="slidenum">
              <a:rPr lang="nb-NO" smtClean="0"/>
              <a:t>‹#›</a:t>
            </a:fld>
            <a:endParaRPr lang="nb-NO"/>
          </a:p>
        </p:txBody>
      </p:sp>
    </p:spTree>
    <p:extLst>
      <p:ext uri="{BB962C8B-B14F-4D97-AF65-F5344CB8AC3E}">
        <p14:creationId xmlns:p14="http://schemas.microsoft.com/office/powerpoint/2010/main" val="2324219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A1DB73-0C82-03A2-D540-32DC321778D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8A0B6372-A560-ADA0-2DAE-CF9222554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E6B1008D-CE09-1DB7-E5D8-70B75B881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F3D0702-2081-94B2-4B1A-11F5CC82CE27}"/>
              </a:ext>
            </a:extLst>
          </p:cNvPr>
          <p:cNvSpPr>
            <a:spLocks noGrp="1"/>
          </p:cNvSpPr>
          <p:nvPr>
            <p:ph type="dt" sz="half" idx="10"/>
          </p:nvPr>
        </p:nvSpPr>
        <p:spPr/>
        <p:txBody>
          <a:bodyPr/>
          <a:lstStyle/>
          <a:p>
            <a:fld id="{65C90204-E9E6-4E75-8725-D5850A96E209}" type="datetimeFigureOut">
              <a:rPr lang="nb-NO" smtClean="0"/>
              <a:t>09.05.2024</a:t>
            </a:fld>
            <a:endParaRPr lang="nb-NO"/>
          </a:p>
        </p:txBody>
      </p:sp>
      <p:sp>
        <p:nvSpPr>
          <p:cNvPr id="6" name="Plassholder for bunntekst 5">
            <a:extLst>
              <a:ext uri="{FF2B5EF4-FFF2-40B4-BE49-F238E27FC236}">
                <a16:creationId xmlns:a16="http://schemas.microsoft.com/office/drawing/2014/main" id="{CCA1FB2E-20E2-1475-5698-3942F4AE9FA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5688512-AAF4-9C66-DD55-2D6DDBEFB126}"/>
              </a:ext>
            </a:extLst>
          </p:cNvPr>
          <p:cNvSpPr>
            <a:spLocks noGrp="1"/>
          </p:cNvSpPr>
          <p:nvPr>
            <p:ph type="sldNum" sz="quarter" idx="12"/>
          </p:nvPr>
        </p:nvSpPr>
        <p:spPr/>
        <p:txBody>
          <a:bodyPr/>
          <a:lstStyle/>
          <a:p>
            <a:fld id="{7552588D-773B-44C9-A9EC-ED0B027AB023}" type="slidenum">
              <a:rPr lang="nb-NO" smtClean="0"/>
              <a:t>‹#›</a:t>
            </a:fld>
            <a:endParaRPr lang="nb-NO"/>
          </a:p>
        </p:txBody>
      </p:sp>
    </p:spTree>
    <p:extLst>
      <p:ext uri="{BB962C8B-B14F-4D97-AF65-F5344CB8AC3E}">
        <p14:creationId xmlns:p14="http://schemas.microsoft.com/office/powerpoint/2010/main" val="1181711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EE6E7CA-83CC-0FF3-8FB4-C37D8C09C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212F306-D327-7220-66CB-532365372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B5D3B60-A33A-7D0C-F3FF-7B2B5CFA86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C90204-E9E6-4E75-8725-D5850A96E209}" type="datetimeFigureOut">
              <a:rPr lang="nb-NO" smtClean="0"/>
              <a:t>09.05.2024</a:t>
            </a:fld>
            <a:endParaRPr lang="nb-NO"/>
          </a:p>
        </p:txBody>
      </p:sp>
      <p:sp>
        <p:nvSpPr>
          <p:cNvPr id="5" name="Plassholder for bunntekst 4">
            <a:extLst>
              <a:ext uri="{FF2B5EF4-FFF2-40B4-BE49-F238E27FC236}">
                <a16:creationId xmlns:a16="http://schemas.microsoft.com/office/drawing/2014/main" id="{BF2EA9CA-4F29-81C1-3A9B-000A04EA71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0EEAB69F-4BF4-D987-51FC-63BF44C951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52588D-773B-44C9-A9EC-ED0B027AB023}" type="slidenum">
              <a:rPr lang="nb-NO" smtClean="0"/>
              <a:t>‹#›</a:t>
            </a:fld>
            <a:endParaRPr lang="nb-NO"/>
          </a:p>
        </p:txBody>
      </p:sp>
    </p:spTree>
    <p:extLst>
      <p:ext uri="{BB962C8B-B14F-4D97-AF65-F5344CB8AC3E}">
        <p14:creationId xmlns:p14="http://schemas.microsoft.com/office/powerpoint/2010/main" val="478289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video" Target="https://www.youtube.com/embed/tRSdt5kmeW0?feature=oembed" TargetMode="Externa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EFF0F36-90D7-E17F-9126-7510CB1435B2}"/>
              </a:ext>
            </a:extLst>
          </p:cNvPr>
          <p:cNvSpPr>
            <a:spLocks noGrp="1"/>
          </p:cNvSpPr>
          <p:nvPr>
            <p:ph type="ctrTitle"/>
          </p:nvPr>
        </p:nvSpPr>
        <p:spPr>
          <a:xfrm>
            <a:off x="527538" y="640080"/>
            <a:ext cx="4911970" cy="3566160"/>
          </a:xfrm>
        </p:spPr>
        <p:txBody>
          <a:bodyPr anchor="b">
            <a:normAutofit/>
          </a:bodyPr>
          <a:lstStyle/>
          <a:p>
            <a:pPr algn="l"/>
            <a:r>
              <a:rPr lang="nb-NO" sz="5400" dirty="0"/>
              <a:t>Kunstig intelligens</a:t>
            </a:r>
          </a:p>
        </p:txBody>
      </p:sp>
      <p:sp>
        <p:nvSpPr>
          <p:cNvPr id="3" name="Undertittel 2">
            <a:extLst>
              <a:ext uri="{FF2B5EF4-FFF2-40B4-BE49-F238E27FC236}">
                <a16:creationId xmlns:a16="http://schemas.microsoft.com/office/drawing/2014/main" id="{84FEE552-EBAD-C0A5-4A3C-777FC4266D06}"/>
              </a:ext>
            </a:extLst>
          </p:cNvPr>
          <p:cNvSpPr>
            <a:spLocks noGrp="1"/>
          </p:cNvSpPr>
          <p:nvPr>
            <p:ph type="subTitle" idx="1"/>
          </p:nvPr>
        </p:nvSpPr>
        <p:spPr>
          <a:xfrm>
            <a:off x="890339" y="4636008"/>
            <a:ext cx="3734014" cy="1572768"/>
          </a:xfrm>
        </p:spPr>
        <p:txBody>
          <a:bodyPr>
            <a:normAutofit/>
          </a:bodyPr>
          <a:lstStyle/>
          <a:p>
            <a:pPr algn="l"/>
            <a:r>
              <a:rPr lang="nb-NO" dirty="0"/>
              <a:t>Av Espen Wilberg</a:t>
            </a:r>
          </a:p>
        </p:txBody>
      </p:sp>
      <p:sp>
        <p:nvSpPr>
          <p:cNvPr id="2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tekst, kunst, plakat, sirkel&#10;&#10;Automatisk generert beskrivelse">
            <a:extLst>
              <a:ext uri="{FF2B5EF4-FFF2-40B4-BE49-F238E27FC236}">
                <a16:creationId xmlns:a16="http://schemas.microsoft.com/office/drawing/2014/main" id="{5E6740EA-A0B6-DC57-12FA-5E6576E153E7}"/>
              </a:ext>
            </a:extLst>
          </p:cNvPr>
          <p:cNvPicPr>
            <a:picLocks noChangeAspect="1"/>
          </p:cNvPicPr>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4598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655B643-8777-209D-77BC-B791FE0542B8}"/>
              </a:ext>
            </a:extLst>
          </p:cNvPr>
          <p:cNvSpPr>
            <a:spLocks noGrp="1"/>
          </p:cNvSpPr>
          <p:nvPr>
            <p:ph type="title"/>
          </p:nvPr>
        </p:nvSpPr>
        <p:spPr>
          <a:xfrm>
            <a:off x="640079" y="325369"/>
            <a:ext cx="4670097" cy="1956841"/>
          </a:xfrm>
        </p:spPr>
        <p:txBody>
          <a:bodyPr anchor="b">
            <a:normAutofit fontScale="90000"/>
          </a:bodyPr>
          <a:lstStyle/>
          <a:p>
            <a:r>
              <a:rPr lang="nb-NO" sz="4200" dirty="0"/>
              <a:t>Biokjemi – Alphafold - proteinbretting</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C66767F3-7D63-BE15-6978-361696DB1FE2}"/>
              </a:ext>
            </a:extLst>
          </p:cNvPr>
          <p:cNvSpPr>
            <a:spLocks noGrp="1"/>
          </p:cNvSpPr>
          <p:nvPr>
            <p:ph idx="1"/>
          </p:nvPr>
        </p:nvSpPr>
        <p:spPr>
          <a:xfrm>
            <a:off x="640080" y="2872899"/>
            <a:ext cx="4243589" cy="3320668"/>
          </a:xfrm>
        </p:spPr>
        <p:txBody>
          <a:bodyPr>
            <a:normAutofit/>
          </a:bodyPr>
          <a:lstStyle/>
          <a:p>
            <a:pPr marL="514350" indent="-514350">
              <a:buAutoNum type="arabicPeriod"/>
            </a:pPr>
            <a:r>
              <a:rPr lang="nb-NO" sz="2200"/>
              <a:t>Datainnsamling</a:t>
            </a:r>
          </a:p>
          <a:p>
            <a:pPr marL="514350" indent="-514350">
              <a:buAutoNum type="arabicPeriod"/>
            </a:pPr>
            <a:r>
              <a:rPr lang="nb-NO" sz="2200"/>
              <a:t>Bruk av nevrale nettverk</a:t>
            </a:r>
          </a:p>
          <a:p>
            <a:pPr marL="514350" indent="-514350">
              <a:buAutoNum type="arabicPeriod"/>
            </a:pPr>
            <a:r>
              <a:rPr lang="nb-NO" sz="2200"/>
              <a:t>Iterative forbedringer</a:t>
            </a:r>
          </a:p>
          <a:p>
            <a:pPr marL="514350" indent="-514350">
              <a:buAutoNum type="arabicPeriod"/>
            </a:pPr>
            <a:r>
              <a:rPr lang="nb-NO" sz="2200"/>
              <a:t>Evaluering og validering</a:t>
            </a:r>
          </a:p>
        </p:txBody>
      </p:sp>
      <p:pic>
        <p:nvPicPr>
          <p:cNvPr id="7" name="Bilde 6" descr="Et bilde som inneholder vann, under vannlinjen, Organisme, korall">
            <a:extLst>
              <a:ext uri="{FF2B5EF4-FFF2-40B4-BE49-F238E27FC236}">
                <a16:creationId xmlns:a16="http://schemas.microsoft.com/office/drawing/2014/main" id="{13EC0DDA-057D-80AD-CDE5-3300DDE7ECD7}"/>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28824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0C8E9F5-8B40-5F81-967E-9EBD371864E8}"/>
              </a:ext>
            </a:extLst>
          </p:cNvPr>
          <p:cNvSpPr>
            <a:spLocks noGrp="1"/>
          </p:cNvSpPr>
          <p:nvPr>
            <p:ph type="title"/>
          </p:nvPr>
        </p:nvSpPr>
        <p:spPr>
          <a:xfrm>
            <a:off x="640079" y="325369"/>
            <a:ext cx="5549705" cy="1956841"/>
          </a:xfrm>
        </p:spPr>
        <p:txBody>
          <a:bodyPr vert="horz" lIns="91440" tIns="45720" rIns="91440" bIns="45720" rtlCol="0" anchor="b">
            <a:normAutofit fontScale="90000"/>
          </a:bodyPr>
          <a:lstStyle/>
          <a:p>
            <a:r>
              <a:rPr lang="en-US" sz="5400" dirty="0" err="1"/>
              <a:t>Noen</a:t>
            </a:r>
            <a:r>
              <a:rPr lang="en-US" sz="5400" dirty="0"/>
              <a:t> </a:t>
            </a:r>
            <a:r>
              <a:rPr lang="en-US" sz="5400" dirty="0" err="1"/>
              <a:t>ulike</a:t>
            </a:r>
            <a:r>
              <a:rPr lang="en-US" sz="5400" dirty="0"/>
              <a:t> former for </a:t>
            </a:r>
            <a:r>
              <a:rPr lang="en-US" sz="5400" dirty="0" err="1"/>
              <a:t>kunstig</a:t>
            </a:r>
            <a:r>
              <a:rPr lang="en-US" sz="5400" dirty="0"/>
              <a:t> </a:t>
            </a:r>
            <a:r>
              <a:rPr lang="en-US" sz="5400" dirty="0" err="1"/>
              <a:t>intelligens</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tekst 3">
            <a:extLst>
              <a:ext uri="{FF2B5EF4-FFF2-40B4-BE49-F238E27FC236}">
                <a16:creationId xmlns:a16="http://schemas.microsoft.com/office/drawing/2014/main" id="{DBEF0DD4-A04D-4961-1558-1DF4761967D8}"/>
              </a:ext>
            </a:extLst>
          </p:cNvPr>
          <p:cNvSpPr>
            <a:spLocks noGrp="1"/>
          </p:cNvSpPr>
          <p:nvPr>
            <p:ph type="body" sz="half" idx="2"/>
          </p:nvPr>
        </p:nvSpPr>
        <p:spPr>
          <a:xfrm>
            <a:off x="640080" y="2872899"/>
            <a:ext cx="4243589" cy="3320668"/>
          </a:xfrm>
        </p:spPr>
        <p:txBody>
          <a:bodyPr vert="horz" lIns="91440" tIns="45720" rIns="91440" bIns="45720" rtlCol="0">
            <a:normAutofit lnSpcReduction="10000"/>
          </a:bodyPr>
          <a:lstStyle/>
          <a:p>
            <a:pPr indent="-228600">
              <a:buFont typeface="Arial" panose="020B0604020202020204" pitchFamily="34" charset="0"/>
              <a:buChar char="•"/>
            </a:pPr>
            <a:r>
              <a:rPr lang="en-US" sz="2200" dirty="0" err="1"/>
              <a:t>Språkmodeller</a:t>
            </a:r>
            <a:endParaRPr lang="en-US" sz="2200" dirty="0"/>
          </a:p>
          <a:p>
            <a:pPr indent="-228600">
              <a:buFont typeface="Arial" panose="020B0604020202020204" pitchFamily="34" charset="0"/>
              <a:buChar char="•"/>
            </a:pPr>
            <a:r>
              <a:rPr lang="en-US" sz="2200" dirty="0" err="1"/>
              <a:t>Bildegjenkjenning</a:t>
            </a:r>
            <a:endParaRPr lang="en-US" sz="2200" dirty="0"/>
          </a:p>
          <a:p>
            <a:pPr indent="-228600">
              <a:buFont typeface="Arial" panose="020B0604020202020204" pitchFamily="34" charset="0"/>
              <a:buChar char="•"/>
            </a:pPr>
            <a:r>
              <a:rPr lang="en-US" sz="2200" dirty="0" err="1"/>
              <a:t>Bildegenerering</a:t>
            </a:r>
            <a:endParaRPr lang="en-US" sz="2200" dirty="0"/>
          </a:p>
          <a:p>
            <a:pPr indent="-228600">
              <a:buFont typeface="Arial" panose="020B0604020202020204" pitchFamily="34" charset="0"/>
              <a:buChar char="•"/>
            </a:pPr>
            <a:r>
              <a:rPr lang="en-US" sz="2200" dirty="0" err="1"/>
              <a:t>Talegjenkjenning</a:t>
            </a:r>
            <a:endParaRPr lang="en-US" sz="2200" dirty="0"/>
          </a:p>
          <a:p>
            <a:pPr indent="-228600">
              <a:buFont typeface="Arial" panose="020B0604020202020204" pitchFamily="34" charset="0"/>
              <a:buChar char="•"/>
            </a:pPr>
            <a:r>
              <a:rPr lang="en-US" sz="2200" dirty="0" err="1"/>
              <a:t>Assistenter</a:t>
            </a:r>
            <a:endParaRPr lang="en-US" sz="2200" dirty="0"/>
          </a:p>
          <a:p>
            <a:pPr indent="-228600">
              <a:buFont typeface="Arial" panose="020B0604020202020204" pitchFamily="34" charset="0"/>
              <a:buChar char="•"/>
            </a:pPr>
            <a:r>
              <a:rPr lang="en-US" sz="2200" dirty="0" err="1"/>
              <a:t>Talegenerering</a:t>
            </a:r>
            <a:r>
              <a:rPr lang="en-US" sz="2200" dirty="0"/>
              <a:t> </a:t>
            </a:r>
          </a:p>
          <a:p>
            <a:pPr indent="-228600">
              <a:buFont typeface="Arial" panose="020B0604020202020204" pitchFamily="34" charset="0"/>
              <a:buChar char="•"/>
            </a:pPr>
            <a:r>
              <a:rPr lang="en-US" sz="2200" dirty="0" err="1"/>
              <a:t>Videogenerering</a:t>
            </a:r>
            <a:endParaRPr lang="en-US" sz="2200" dirty="0"/>
          </a:p>
          <a:p>
            <a:pPr indent="-228600">
              <a:buFont typeface="Arial" panose="020B0604020202020204" pitchFamily="34" charset="0"/>
              <a:buChar char="•"/>
            </a:pPr>
            <a:r>
              <a:rPr lang="en-US" sz="2200" dirty="0" err="1"/>
              <a:t>Biokjemi</a:t>
            </a:r>
            <a:endParaRPr lang="en-US" sz="2200" dirty="0"/>
          </a:p>
        </p:txBody>
      </p:sp>
      <p:pic>
        <p:nvPicPr>
          <p:cNvPr id="6" name="Plassholder for innhold 5" descr="Et bilde som inneholder kunst, Fargerikt, maling, Fraktal kunst&#10;&#10;Automatisk generert beskrivelse">
            <a:extLst>
              <a:ext uri="{FF2B5EF4-FFF2-40B4-BE49-F238E27FC236}">
                <a16:creationId xmlns:a16="http://schemas.microsoft.com/office/drawing/2014/main" id="{D79CF042-FC0F-051A-78E0-EB8BDE9A670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2992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0C8E9F5-8B40-5F81-967E-9EBD371864E8}"/>
              </a:ext>
            </a:extLst>
          </p:cNvPr>
          <p:cNvSpPr>
            <a:spLocks noGrp="1"/>
          </p:cNvSpPr>
          <p:nvPr>
            <p:ph type="title"/>
          </p:nvPr>
        </p:nvSpPr>
        <p:spPr>
          <a:xfrm>
            <a:off x="640080" y="325369"/>
            <a:ext cx="4937760" cy="1956841"/>
          </a:xfrm>
        </p:spPr>
        <p:txBody>
          <a:bodyPr vert="horz" lIns="91440" tIns="45720" rIns="91440" bIns="45720" rtlCol="0" anchor="b">
            <a:normAutofit fontScale="90000"/>
          </a:bodyPr>
          <a:lstStyle/>
          <a:p>
            <a:r>
              <a:rPr lang="en-US" sz="5400" dirty="0" err="1"/>
              <a:t>Noen</a:t>
            </a:r>
            <a:r>
              <a:rPr lang="en-US" sz="5400" dirty="0"/>
              <a:t> </a:t>
            </a:r>
            <a:r>
              <a:rPr lang="en-US" sz="5400" dirty="0" err="1"/>
              <a:t>ulike</a:t>
            </a:r>
            <a:r>
              <a:rPr lang="en-US" sz="5400" dirty="0"/>
              <a:t> former for </a:t>
            </a:r>
            <a:r>
              <a:rPr lang="en-US" sz="5400" dirty="0" err="1"/>
              <a:t>kunstig</a:t>
            </a:r>
            <a:r>
              <a:rPr lang="en-US" sz="5400" dirty="0"/>
              <a:t> </a:t>
            </a:r>
            <a:r>
              <a:rPr lang="en-US" sz="5400" dirty="0" err="1"/>
              <a:t>intelligens</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tekst 3">
            <a:extLst>
              <a:ext uri="{FF2B5EF4-FFF2-40B4-BE49-F238E27FC236}">
                <a16:creationId xmlns:a16="http://schemas.microsoft.com/office/drawing/2014/main" id="{DBEF0DD4-A04D-4961-1558-1DF4761967D8}"/>
              </a:ext>
            </a:extLst>
          </p:cNvPr>
          <p:cNvSpPr>
            <a:spLocks noGrp="1"/>
          </p:cNvSpPr>
          <p:nvPr>
            <p:ph type="body" sz="half" idx="2"/>
          </p:nvPr>
        </p:nvSpPr>
        <p:spPr>
          <a:xfrm>
            <a:off x="640080" y="2872899"/>
            <a:ext cx="4243589" cy="3320668"/>
          </a:xfrm>
        </p:spPr>
        <p:txBody>
          <a:bodyPr vert="horz" lIns="91440" tIns="45720" rIns="91440" bIns="45720" rtlCol="0">
            <a:normAutofit lnSpcReduction="10000"/>
          </a:bodyPr>
          <a:lstStyle/>
          <a:p>
            <a:pPr indent="-228600">
              <a:buFont typeface="Arial" panose="020B0604020202020204" pitchFamily="34" charset="0"/>
              <a:buChar char="•"/>
            </a:pPr>
            <a:r>
              <a:rPr lang="en-US" sz="2200" dirty="0" err="1"/>
              <a:t>Språkmodeller</a:t>
            </a:r>
            <a:endParaRPr lang="en-US" sz="2200" dirty="0"/>
          </a:p>
          <a:p>
            <a:pPr indent="-228600">
              <a:buFont typeface="Arial" panose="020B0604020202020204" pitchFamily="34" charset="0"/>
              <a:buChar char="•"/>
            </a:pPr>
            <a:r>
              <a:rPr lang="en-US" sz="2200" dirty="0" err="1"/>
              <a:t>Bildegjenkjenning</a:t>
            </a:r>
            <a:endParaRPr lang="en-US" sz="2200" dirty="0"/>
          </a:p>
          <a:p>
            <a:pPr indent="-228600">
              <a:buFont typeface="Arial" panose="020B0604020202020204" pitchFamily="34" charset="0"/>
              <a:buChar char="•"/>
            </a:pPr>
            <a:r>
              <a:rPr lang="en-US" sz="2200" dirty="0" err="1"/>
              <a:t>Bildegenerering</a:t>
            </a:r>
            <a:endParaRPr lang="en-US" sz="2200" dirty="0"/>
          </a:p>
          <a:p>
            <a:pPr indent="-228600">
              <a:buFont typeface="Arial" panose="020B0604020202020204" pitchFamily="34" charset="0"/>
              <a:buChar char="•"/>
            </a:pPr>
            <a:r>
              <a:rPr lang="en-US" sz="2200" dirty="0" err="1"/>
              <a:t>Talegjenkjenning</a:t>
            </a:r>
            <a:endParaRPr lang="en-US" sz="2200" dirty="0"/>
          </a:p>
          <a:p>
            <a:pPr indent="-228600">
              <a:buFont typeface="Arial" panose="020B0604020202020204" pitchFamily="34" charset="0"/>
              <a:buChar char="•"/>
            </a:pPr>
            <a:r>
              <a:rPr lang="en-US" sz="2200" dirty="0" err="1"/>
              <a:t>Assistenter</a:t>
            </a:r>
            <a:endParaRPr lang="en-US" sz="2200" dirty="0"/>
          </a:p>
          <a:p>
            <a:pPr indent="-228600">
              <a:buFont typeface="Arial" panose="020B0604020202020204" pitchFamily="34" charset="0"/>
              <a:buChar char="•"/>
            </a:pPr>
            <a:r>
              <a:rPr lang="en-US" sz="2200" dirty="0" err="1"/>
              <a:t>Talegenerering</a:t>
            </a:r>
            <a:r>
              <a:rPr lang="en-US" sz="2200" dirty="0"/>
              <a:t> </a:t>
            </a:r>
          </a:p>
          <a:p>
            <a:pPr indent="-228600">
              <a:buFont typeface="Arial" panose="020B0604020202020204" pitchFamily="34" charset="0"/>
              <a:buChar char="•"/>
            </a:pPr>
            <a:r>
              <a:rPr lang="en-US" sz="2200" dirty="0" err="1"/>
              <a:t>Videogenerering</a:t>
            </a:r>
            <a:endParaRPr lang="en-US" sz="2200" dirty="0"/>
          </a:p>
          <a:p>
            <a:pPr indent="-228600">
              <a:buFont typeface="Arial" panose="020B0604020202020204" pitchFamily="34" charset="0"/>
              <a:buChar char="•"/>
            </a:pPr>
            <a:r>
              <a:rPr lang="en-US" sz="2200" dirty="0" err="1"/>
              <a:t>Biokjemi</a:t>
            </a:r>
            <a:endParaRPr lang="en-US" sz="2200" dirty="0"/>
          </a:p>
        </p:txBody>
      </p:sp>
      <p:pic>
        <p:nvPicPr>
          <p:cNvPr id="6" name="Plassholder for innhold 5" descr="Et bilde som inneholder kunst, Fargerikt, maling, Fraktal kunst&#10;&#10;Automatisk generert beskrivelse">
            <a:extLst>
              <a:ext uri="{FF2B5EF4-FFF2-40B4-BE49-F238E27FC236}">
                <a16:creationId xmlns:a16="http://schemas.microsoft.com/office/drawing/2014/main" id="{D79CF042-FC0F-051A-78E0-EB8BDE9A670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36744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9F4AA36-4389-E234-C71A-E08C0B0093CD}"/>
              </a:ext>
            </a:extLst>
          </p:cNvPr>
          <p:cNvSpPr>
            <a:spLocks noGrp="1"/>
          </p:cNvSpPr>
          <p:nvPr>
            <p:ph type="title"/>
          </p:nvPr>
        </p:nvSpPr>
        <p:spPr>
          <a:xfrm>
            <a:off x="640079" y="325369"/>
            <a:ext cx="4787706" cy="1956841"/>
          </a:xfrm>
        </p:spPr>
        <p:txBody>
          <a:bodyPr vert="horz" lIns="91440" tIns="45720" rIns="91440" bIns="45720" rtlCol="0" anchor="b">
            <a:normAutofit fontScale="90000"/>
          </a:bodyPr>
          <a:lstStyle/>
          <a:p>
            <a:r>
              <a:rPr lang="en-US" sz="5400" dirty="0" err="1"/>
              <a:t>Noen</a:t>
            </a:r>
            <a:r>
              <a:rPr lang="en-US" sz="5400" dirty="0"/>
              <a:t> </a:t>
            </a:r>
            <a:r>
              <a:rPr lang="en-US" sz="5400" dirty="0" err="1"/>
              <a:t>utfordringer</a:t>
            </a:r>
            <a:r>
              <a:rPr lang="en-US" sz="5400" dirty="0"/>
              <a:t> med KI</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tekst 3">
            <a:extLst>
              <a:ext uri="{FF2B5EF4-FFF2-40B4-BE49-F238E27FC236}">
                <a16:creationId xmlns:a16="http://schemas.microsoft.com/office/drawing/2014/main" id="{0860DDEC-A28B-B204-27EE-8A8EE529F1F8}"/>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sz="2200" dirty="0" err="1"/>
              <a:t>Overvåkning</a:t>
            </a:r>
            <a:endParaRPr lang="en-US" sz="2200" dirty="0"/>
          </a:p>
          <a:p>
            <a:pPr indent="-228600">
              <a:buFont typeface="Arial" panose="020B0604020202020204" pitchFamily="34" charset="0"/>
              <a:buChar char="•"/>
            </a:pPr>
            <a:r>
              <a:rPr lang="en-US" sz="2200" dirty="0"/>
              <a:t>Deepfakes</a:t>
            </a:r>
          </a:p>
          <a:p>
            <a:pPr indent="-228600">
              <a:buFont typeface="Arial" panose="020B0604020202020204" pitchFamily="34" charset="0"/>
              <a:buChar char="•"/>
            </a:pPr>
            <a:r>
              <a:rPr lang="en-US" sz="2200" dirty="0"/>
              <a:t>Fake news</a:t>
            </a:r>
          </a:p>
          <a:p>
            <a:pPr indent="-228600">
              <a:buFont typeface="Arial" panose="020B0604020202020204" pitchFamily="34" charset="0"/>
              <a:buChar char="•"/>
            </a:pPr>
            <a:r>
              <a:rPr lang="en-US" sz="2200" dirty="0" err="1"/>
              <a:t>Juks</a:t>
            </a:r>
            <a:endParaRPr lang="en-US" sz="2200" dirty="0"/>
          </a:p>
          <a:p>
            <a:pPr indent="-228600">
              <a:buFont typeface="Arial" panose="020B0604020202020204" pitchFamily="34" charset="0"/>
              <a:buChar char="•"/>
            </a:pPr>
            <a:r>
              <a:rPr lang="en-US" sz="2200" dirty="0"/>
              <a:t>Jobber </a:t>
            </a:r>
            <a:r>
              <a:rPr lang="en-US" sz="2200" dirty="0" err="1"/>
              <a:t>som</a:t>
            </a:r>
            <a:r>
              <a:rPr lang="en-US" sz="2200" dirty="0"/>
              <a:t> </a:t>
            </a:r>
            <a:r>
              <a:rPr lang="en-US" sz="2200" dirty="0" err="1"/>
              <a:t>forsvinner</a:t>
            </a:r>
            <a:r>
              <a:rPr lang="en-US" sz="2200" dirty="0"/>
              <a:t> </a:t>
            </a:r>
          </a:p>
          <a:p>
            <a:pPr indent="-228600">
              <a:buFont typeface="Arial" panose="020B0604020202020204" pitchFamily="34" charset="0"/>
              <a:buChar char="•"/>
            </a:pPr>
            <a:r>
              <a:rPr lang="en-US" sz="2200" dirty="0"/>
              <a:t>Man </a:t>
            </a:r>
            <a:r>
              <a:rPr lang="en-US" sz="2200" dirty="0" err="1"/>
              <a:t>kan</a:t>
            </a:r>
            <a:r>
              <a:rPr lang="en-US" sz="2200" dirty="0"/>
              <a:t> </a:t>
            </a:r>
            <a:r>
              <a:rPr lang="en-US" sz="2200" dirty="0" err="1"/>
              <a:t>ikke</a:t>
            </a:r>
            <a:r>
              <a:rPr lang="en-US" sz="2200" dirty="0"/>
              <a:t> stole </a:t>
            </a:r>
            <a:r>
              <a:rPr lang="en-US" sz="2200" dirty="0" err="1"/>
              <a:t>på</a:t>
            </a:r>
            <a:r>
              <a:rPr lang="en-US" sz="2200" dirty="0"/>
              <a:t> det man </a:t>
            </a:r>
            <a:r>
              <a:rPr lang="en-US" sz="2200" dirty="0" err="1"/>
              <a:t>leser</a:t>
            </a:r>
            <a:r>
              <a:rPr lang="en-US" sz="2200" dirty="0"/>
              <a:t> </a:t>
            </a:r>
            <a:r>
              <a:rPr lang="en-US" sz="2200" dirty="0" err="1"/>
              <a:t>og</a:t>
            </a:r>
            <a:r>
              <a:rPr lang="en-US" sz="2200" dirty="0"/>
              <a:t> ser</a:t>
            </a:r>
          </a:p>
        </p:txBody>
      </p:sp>
      <p:pic>
        <p:nvPicPr>
          <p:cNvPr id="6" name="Plassholder for innhold 5" descr="Et bilde som inneholder tekst, kaffekopp, plakat, Menneskeansikt&#10;&#10;Automatisk generert beskrivelse">
            <a:extLst>
              <a:ext uri="{FF2B5EF4-FFF2-40B4-BE49-F238E27FC236}">
                <a16:creationId xmlns:a16="http://schemas.microsoft.com/office/drawing/2014/main" id="{2E588C55-97F7-FFEF-DF25-3CA0DE72F0D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87547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lassholder for innhold 5" descr="Et bilde som inneholder klær, kåpe, person, ytterklær">
            <a:extLst>
              <a:ext uri="{FF2B5EF4-FFF2-40B4-BE49-F238E27FC236}">
                <a16:creationId xmlns:a16="http://schemas.microsoft.com/office/drawing/2014/main" id="{29AF6500-447F-6AD0-83DB-053805CE19C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15775"/>
          <a:stretch/>
        </p:blipFill>
        <p:spPr>
          <a:xfrm>
            <a:off x="-6588" y="10"/>
            <a:ext cx="12198588" cy="6857990"/>
          </a:xfrm>
          <a:prstGeom prst="rect">
            <a:avLst/>
          </a:prstGeom>
        </p:spPr>
      </p:pic>
    </p:spTree>
    <p:extLst>
      <p:ext uri="{BB962C8B-B14F-4D97-AF65-F5344CB8AC3E}">
        <p14:creationId xmlns:p14="http://schemas.microsoft.com/office/powerpoint/2010/main" val="2522256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33D234A-FDF1-6E19-588A-8419F8B771DC}"/>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dirty="0"/>
              <a:t>Bias </a:t>
            </a:r>
            <a:r>
              <a:rPr lang="en-US" sz="5400" dirty="0" err="1"/>
              <a:t>og</a:t>
            </a:r>
            <a:r>
              <a:rPr lang="en-US" sz="5400" dirty="0"/>
              <a:t> </a:t>
            </a:r>
            <a:r>
              <a:rPr lang="en-US" sz="5400" dirty="0" err="1"/>
              <a:t>diskriminering</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tekst 3">
            <a:extLst>
              <a:ext uri="{FF2B5EF4-FFF2-40B4-BE49-F238E27FC236}">
                <a16:creationId xmlns:a16="http://schemas.microsoft.com/office/drawing/2014/main" id="{C8A763FB-4CBE-95FF-0FE0-5E86EB818D7A}"/>
              </a:ext>
            </a:extLst>
          </p:cNvPr>
          <p:cNvSpPr>
            <a:spLocks noGrp="1"/>
          </p:cNvSpPr>
          <p:nvPr>
            <p:ph type="body" sz="half" idx="2"/>
          </p:nvPr>
        </p:nvSpPr>
        <p:spPr>
          <a:xfrm>
            <a:off x="640080" y="2872899"/>
            <a:ext cx="4582160" cy="3320668"/>
          </a:xfrm>
        </p:spPr>
        <p:txBody>
          <a:bodyPr vert="horz" lIns="91440" tIns="45720" rIns="91440" bIns="45720" rtlCol="0">
            <a:noAutofit/>
          </a:bodyPr>
          <a:lstStyle/>
          <a:p>
            <a:r>
              <a:rPr lang="nb-NO" sz="2400" dirty="0">
                <a:effectLst/>
                <a:latin typeface="Calibri" panose="020F0502020204030204" pitchFamily="34" charset="0"/>
              </a:rPr>
              <a:t>KI-modeller som </a:t>
            </a:r>
            <a:r>
              <a:rPr lang="nb-NO" sz="2400" dirty="0" err="1">
                <a:effectLst/>
                <a:latin typeface="Calibri" panose="020F0502020204030204" pitchFamily="34" charset="0"/>
              </a:rPr>
              <a:t>ChatGPT</a:t>
            </a:r>
            <a:r>
              <a:rPr lang="nb-NO" sz="2400" dirty="0">
                <a:effectLst/>
                <a:latin typeface="Calibri" panose="020F0502020204030204" pitchFamily="34" charset="0"/>
              </a:rPr>
              <a:t> kan inneholde og videreføre bias fra treningsdataene de har blitt matet med. Dette kan resultere i diskriminerende eller partiske svar. Diskuter hvordan slike bias kan påvirke brukerne og samfunnet, og hvilke tiltak som kan gjøres for å motvirke problemet.</a:t>
            </a:r>
            <a:endParaRPr lang="en-US" sz="2400" dirty="0"/>
          </a:p>
        </p:txBody>
      </p:sp>
      <p:pic>
        <p:nvPicPr>
          <p:cNvPr id="6" name="Plassholder for innhold 5" descr="Et bilde som inneholder møbler, klær, bord, kvinne&#10;&#10;Automatisk generert beskrivelse">
            <a:extLst>
              <a:ext uri="{FF2B5EF4-FFF2-40B4-BE49-F238E27FC236}">
                <a16:creationId xmlns:a16="http://schemas.microsoft.com/office/drawing/2014/main" id="{73B33F55-8D7D-98F6-8EA2-887BBE3A885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90756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33D234A-FDF1-6E19-588A-8419F8B771DC}"/>
              </a:ext>
            </a:extLst>
          </p:cNvPr>
          <p:cNvSpPr>
            <a:spLocks noGrp="1"/>
          </p:cNvSpPr>
          <p:nvPr>
            <p:ph type="title"/>
          </p:nvPr>
        </p:nvSpPr>
        <p:spPr>
          <a:xfrm>
            <a:off x="640080" y="325369"/>
            <a:ext cx="4582160" cy="1956841"/>
          </a:xfrm>
        </p:spPr>
        <p:txBody>
          <a:bodyPr vert="horz" lIns="91440" tIns="45720" rIns="91440" bIns="45720" rtlCol="0" anchor="b">
            <a:normAutofit fontScale="90000"/>
          </a:bodyPr>
          <a:lstStyle/>
          <a:p>
            <a:r>
              <a:rPr lang="en-US" sz="5400" dirty="0" err="1"/>
              <a:t>Ansvarlighet</a:t>
            </a:r>
            <a:r>
              <a:rPr lang="en-US" sz="5400" dirty="0"/>
              <a:t> </a:t>
            </a:r>
            <a:r>
              <a:rPr lang="en-US" sz="5400" dirty="0" err="1"/>
              <a:t>og</a:t>
            </a:r>
            <a:r>
              <a:rPr lang="en-US" sz="5400" dirty="0"/>
              <a:t> </a:t>
            </a:r>
            <a:r>
              <a:rPr lang="en-US" sz="5400" dirty="0" err="1"/>
              <a:t>beslutningstaking</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tekst 3">
            <a:extLst>
              <a:ext uri="{FF2B5EF4-FFF2-40B4-BE49-F238E27FC236}">
                <a16:creationId xmlns:a16="http://schemas.microsoft.com/office/drawing/2014/main" id="{C8A763FB-4CBE-95FF-0FE0-5E86EB818D7A}"/>
              </a:ext>
            </a:extLst>
          </p:cNvPr>
          <p:cNvSpPr>
            <a:spLocks noGrp="1"/>
          </p:cNvSpPr>
          <p:nvPr>
            <p:ph type="body" sz="half" idx="2"/>
          </p:nvPr>
        </p:nvSpPr>
        <p:spPr>
          <a:xfrm>
            <a:off x="640079" y="2872899"/>
            <a:ext cx="4670097" cy="3320668"/>
          </a:xfrm>
        </p:spPr>
        <p:txBody>
          <a:bodyPr vert="horz" lIns="91440" tIns="45720" rIns="91440" bIns="45720" rtlCol="0">
            <a:noAutofit/>
          </a:bodyPr>
          <a:lstStyle/>
          <a:p>
            <a:pPr marL="0" marR="0">
              <a:spcBef>
                <a:spcPts val="0"/>
              </a:spcBef>
              <a:spcAft>
                <a:spcPts val="0"/>
              </a:spcAft>
            </a:pPr>
            <a:r>
              <a:rPr lang="nb-NO" sz="2400" dirty="0">
                <a:effectLst/>
                <a:latin typeface="Calibri" panose="020F0502020204030204" pitchFamily="34" charset="0"/>
              </a:rPr>
              <a:t>I hvilken grad bør samfunnet stole på beslutninger tatt eller anbefalinger som blir gitt av kunstig intelligente-systemer, som for eksempel </a:t>
            </a:r>
            <a:r>
              <a:rPr lang="nb-NO" sz="2400" dirty="0" err="1">
                <a:effectLst/>
                <a:latin typeface="Calibri" panose="020F0502020204030204" pitchFamily="34" charset="0"/>
              </a:rPr>
              <a:t>ChatGPT</a:t>
            </a:r>
            <a:r>
              <a:rPr lang="nb-NO" sz="2400" dirty="0">
                <a:effectLst/>
                <a:latin typeface="Calibri" panose="020F0502020204030204" pitchFamily="34" charset="0"/>
              </a:rPr>
              <a:t>? Diskuter problemstillinger knyttet til ansvarlighet, spesielt i kritiske anvendelser som å sette medisinske diagnoser, gi juridiske råd, eller i utviklingen av offentlig politikk</a:t>
            </a:r>
          </a:p>
        </p:txBody>
      </p:sp>
      <p:pic>
        <p:nvPicPr>
          <p:cNvPr id="6" name="Plassholder for innhold 5" descr="Et bilde som inneholder møbler, klær, bord, kvinne&#10;&#10;Automatisk generert beskrivelse">
            <a:extLst>
              <a:ext uri="{FF2B5EF4-FFF2-40B4-BE49-F238E27FC236}">
                <a16:creationId xmlns:a16="http://schemas.microsoft.com/office/drawing/2014/main" id="{73B33F55-8D7D-98F6-8EA2-887BBE3A885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85854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F3B6285-9DA8-97CF-42A6-4FE57EA24F3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KI-literacy</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tekst 3">
            <a:extLst>
              <a:ext uri="{FF2B5EF4-FFF2-40B4-BE49-F238E27FC236}">
                <a16:creationId xmlns:a16="http://schemas.microsoft.com/office/drawing/2014/main" id="{706B3E3D-26A2-294E-4095-37995096D7A5}"/>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sz="2200"/>
              <a:t>KI – literacy er et sett av kompetanser som muliggjør individer til å kritisk evaluere AI-teknologier, kommunisere og samarbeide effektivt med AI og bruke AI som et verktøy online, hjemme og i arbeidslivet.</a:t>
            </a:r>
          </a:p>
        </p:txBody>
      </p:sp>
      <p:pic>
        <p:nvPicPr>
          <p:cNvPr id="6" name="Plassholder for innhold 5" descr="Et bilde som inneholder tegning, klær, kunst, illustrasjon">
            <a:extLst>
              <a:ext uri="{FF2B5EF4-FFF2-40B4-BE49-F238E27FC236}">
                <a16:creationId xmlns:a16="http://schemas.microsoft.com/office/drawing/2014/main" id="{8F640B36-B343-71F8-5792-9AA22885610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92909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EFF0F36-90D7-E17F-9126-7510CB1435B2}"/>
              </a:ext>
            </a:extLst>
          </p:cNvPr>
          <p:cNvSpPr>
            <a:spLocks noGrp="1"/>
          </p:cNvSpPr>
          <p:nvPr>
            <p:ph type="ctrTitle"/>
          </p:nvPr>
        </p:nvSpPr>
        <p:spPr>
          <a:xfrm>
            <a:off x="890338" y="640080"/>
            <a:ext cx="4725016" cy="3566160"/>
          </a:xfrm>
        </p:spPr>
        <p:txBody>
          <a:bodyPr anchor="b">
            <a:normAutofit/>
          </a:bodyPr>
          <a:lstStyle/>
          <a:p>
            <a:pPr algn="l"/>
            <a:r>
              <a:rPr lang="nb-NO" sz="5400" dirty="0"/>
              <a:t>Kunstig intelligens</a:t>
            </a:r>
          </a:p>
        </p:txBody>
      </p:sp>
      <p:sp>
        <p:nvSpPr>
          <p:cNvPr id="3" name="Undertittel 2">
            <a:extLst>
              <a:ext uri="{FF2B5EF4-FFF2-40B4-BE49-F238E27FC236}">
                <a16:creationId xmlns:a16="http://schemas.microsoft.com/office/drawing/2014/main" id="{84FEE552-EBAD-C0A5-4A3C-777FC4266D06}"/>
              </a:ext>
            </a:extLst>
          </p:cNvPr>
          <p:cNvSpPr>
            <a:spLocks noGrp="1"/>
          </p:cNvSpPr>
          <p:nvPr>
            <p:ph type="subTitle" idx="1"/>
          </p:nvPr>
        </p:nvSpPr>
        <p:spPr>
          <a:xfrm>
            <a:off x="890339" y="4636008"/>
            <a:ext cx="3734014" cy="1572768"/>
          </a:xfrm>
        </p:spPr>
        <p:txBody>
          <a:bodyPr>
            <a:normAutofit lnSpcReduction="10000"/>
          </a:bodyPr>
          <a:lstStyle/>
          <a:p>
            <a:pPr algn="l"/>
            <a:r>
              <a:rPr lang="nb-NO" dirty="0"/>
              <a:t>Teknologi som gjør at maskiner kan utføre oppgaver som krever menneskelig intelligens</a:t>
            </a:r>
          </a:p>
        </p:txBody>
      </p:sp>
      <p:sp>
        <p:nvSpPr>
          <p:cNvPr id="2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tekst, kunst, plakat, sirkel&#10;&#10;Automatisk generert beskrivelse">
            <a:extLst>
              <a:ext uri="{FF2B5EF4-FFF2-40B4-BE49-F238E27FC236}">
                <a16:creationId xmlns:a16="http://schemas.microsoft.com/office/drawing/2014/main" id="{5E6740EA-A0B6-DC57-12FA-5E6576E153E7}"/>
              </a:ext>
            </a:extLst>
          </p:cNvPr>
          <p:cNvPicPr>
            <a:picLocks noChangeAspect="1"/>
          </p:cNvPicPr>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8373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tel 1">
            <a:extLst>
              <a:ext uri="{FF2B5EF4-FFF2-40B4-BE49-F238E27FC236}">
                <a16:creationId xmlns:a16="http://schemas.microsoft.com/office/drawing/2014/main" id="{9841F076-817C-0F01-8A2A-7E25012BD149}"/>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sz="4400" dirty="0" err="1"/>
              <a:t>Hva</a:t>
            </a:r>
            <a:r>
              <a:rPr lang="en-US" sz="4400" dirty="0"/>
              <a:t> </a:t>
            </a:r>
            <a:r>
              <a:rPr lang="en-US" sz="4400" dirty="0" err="1"/>
              <a:t>kunstig</a:t>
            </a:r>
            <a:r>
              <a:rPr lang="en-US" sz="4400" dirty="0"/>
              <a:t> </a:t>
            </a:r>
            <a:r>
              <a:rPr lang="en-US" sz="4400" dirty="0" err="1"/>
              <a:t>intelligens</a:t>
            </a:r>
            <a:r>
              <a:rPr lang="en-US" sz="4400" dirty="0"/>
              <a:t> er:</a:t>
            </a:r>
          </a:p>
        </p:txBody>
      </p:sp>
      <p:sp>
        <p:nvSpPr>
          <p:cNvPr id="4" name="Plassholder for tekst 3">
            <a:extLst>
              <a:ext uri="{FF2B5EF4-FFF2-40B4-BE49-F238E27FC236}">
                <a16:creationId xmlns:a16="http://schemas.microsoft.com/office/drawing/2014/main" id="{B6D3CE64-CBE0-1624-AB6B-DD5C44DC94CA}"/>
              </a:ext>
            </a:extLst>
          </p:cNvPr>
          <p:cNvSpPr>
            <a:spLocks noGrp="1"/>
          </p:cNvSpPr>
          <p:nvPr>
            <p:ph type="body" sz="half" idx="2"/>
          </p:nvPr>
        </p:nvSpPr>
        <p:spPr>
          <a:xfrm>
            <a:off x="838200" y="1825625"/>
            <a:ext cx="5393361" cy="4351338"/>
          </a:xfrm>
        </p:spPr>
        <p:txBody>
          <a:bodyPr vert="horz" lIns="91440" tIns="45720" rIns="91440" bIns="45720" rtlCol="0">
            <a:normAutofit/>
          </a:bodyPr>
          <a:lstStyle/>
          <a:p>
            <a:pPr indent="-228600">
              <a:buFont typeface="Arial" panose="020B0604020202020204" pitchFamily="34" charset="0"/>
              <a:buChar char="•"/>
            </a:pPr>
            <a:r>
              <a:rPr lang="en-US" sz="2800" dirty="0" err="1"/>
              <a:t>Læringsbasert</a:t>
            </a:r>
            <a:endParaRPr lang="en-US" sz="2800" dirty="0"/>
          </a:p>
          <a:p>
            <a:endParaRPr lang="en-US" sz="2800" dirty="0"/>
          </a:p>
          <a:p>
            <a:endParaRPr lang="en-US" sz="2800" dirty="0"/>
          </a:p>
          <a:p>
            <a:pPr indent="-228600">
              <a:buFont typeface="Arial" panose="020B0604020202020204" pitchFamily="34" charset="0"/>
              <a:buChar char="•"/>
            </a:pPr>
            <a:r>
              <a:rPr lang="en-US" sz="2800" dirty="0" err="1"/>
              <a:t>Adaptiv</a:t>
            </a:r>
            <a:endParaRPr lang="en-US" sz="2800" dirty="0"/>
          </a:p>
          <a:p>
            <a:endParaRPr lang="en-US" sz="2800" dirty="0"/>
          </a:p>
          <a:p>
            <a:endParaRPr lang="en-US" sz="2800" dirty="0"/>
          </a:p>
          <a:p>
            <a:pPr indent="-228600">
              <a:buFont typeface="Arial" panose="020B0604020202020204" pitchFamily="34" charset="0"/>
              <a:buChar char="•"/>
            </a:pPr>
            <a:r>
              <a:rPr lang="en-US" sz="2800" dirty="0" err="1"/>
              <a:t>Automatiserende</a:t>
            </a:r>
            <a:endParaRPr lang="en-US" sz="2800" dirty="0"/>
          </a:p>
        </p:txBody>
      </p:sp>
      <p:pic>
        <p:nvPicPr>
          <p:cNvPr id="6" name="Plassholder for innhold 5" descr="Et bilde som inneholder krets, elektronikk, Elektronteknikk, Elektronisk komponent&#10;&#10;Automatisk generert beskrivelse">
            <a:extLst>
              <a:ext uri="{FF2B5EF4-FFF2-40B4-BE49-F238E27FC236}">
                <a16:creationId xmlns:a16="http://schemas.microsoft.com/office/drawing/2014/main" id="{8C83E59C-1C14-C54A-D26A-262A7355237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 b="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277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tel 1">
            <a:extLst>
              <a:ext uri="{FF2B5EF4-FFF2-40B4-BE49-F238E27FC236}">
                <a16:creationId xmlns:a16="http://schemas.microsoft.com/office/drawing/2014/main" id="{9841F076-817C-0F01-8A2A-7E25012BD149}"/>
              </a:ext>
            </a:extLst>
          </p:cNvPr>
          <p:cNvSpPr>
            <a:spLocks noGrp="1"/>
          </p:cNvSpPr>
          <p:nvPr>
            <p:ph type="title"/>
          </p:nvPr>
        </p:nvSpPr>
        <p:spPr>
          <a:xfrm>
            <a:off x="838200" y="365125"/>
            <a:ext cx="5393361" cy="1325563"/>
          </a:xfrm>
        </p:spPr>
        <p:txBody>
          <a:bodyPr vert="horz" lIns="91440" tIns="45720" rIns="91440" bIns="45720" rtlCol="0" anchor="ctr">
            <a:normAutofit fontScale="90000"/>
          </a:bodyPr>
          <a:lstStyle/>
          <a:p>
            <a:r>
              <a:rPr lang="en-US" sz="4400" dirty="0" err="1"/>
              <a:t>Hva</a:t>
            </a:r>
            <a:r>
              <a:rPr lang="en-US" sz="4400" dirty="0"/>
              <a:t> </a:t>
            </a:r>
            <a:r>
              <a:rPr lang="en-US" sz="4400" dirty="0" err="1"/>
              <a:t>kunstig</a:t>
            </a:r>
            <a:r>
              <a:rPr lang="en-US" sz="4400" dirty="0"/>
              <a:t> </a:t>
            </a:r>
            <a:r>
              <a:rPr lang="en-US" sz="4400" dirty="0" err="1"/>
              <a:t>intelligens</a:t>
            </a:r>
            <a:r>
              <a:rPr lang="en-US" sz="4400" dirty="0"/>
              <a:t> IKKE er:</a:t>
            </a:r>
          </a:p>
        </p:txBody>
      </p:sp>
      <p:sp>
        <p:nvSpPr>
          <p:cNvPr id="4" name="Plassholder for tekst 3">
            <a:extLst>
              <a:ext uri="{FF2B5EF4-FFF2-40B4-BE49-F238E27FC236}">
                <a16:creationId xmlns:a16="http://schemas.microsoft.com/office/drawing/2014/main" id="{B6D3CE64-CBE0-1624-AB6B-DD5C44DC94CA}"/>
              </a:ext>
            </a:extLst>
          </p:cNvPr>
          <p:cNvSpPr>
            <a:spLocks noGrp="1"/>
          </p:cNvSpPr>
          <p:nvPr>
            <p:ph type="body" sz="half" idx="2"/>
          </p:nvPr>
        </p:nvSpPr>
        <p:spPr>
          <a:xfrm>
            <a:off x="838200" y="1825625"/>
            <a:ext cx="5393361" cy="4351338"/>
          </a:xfrm>
        </p:spPr>
        <p:txBody>
          <a:bodyPr vert="horz" lIns="91440" tIns="45720" rIns="91440" bIns="45720" rtlCol="0">
            <a:normAutofit/>
          </a:bodyPr>
          <a:lstStyle/>
          <a:p>
            <a:pPr indent="-228600">
              <a:buFont typeface="Arial" panose="020B0604020202020204" pitchFamily="34" charset="0"/>
              <a:buChar char="•"/>
            </a:pPr>
            <a:r>
              <a:rPr lang="en-US" sz="2800" dirty="0" err="1"/>
              <a:t>Bevisst</a:t>
            </a:r>
            <a:endParaRPr lang="en-US" sz="2800" dirty="0"/>
          </a:p>
          <a:p>
            <a:endParaRPr lang="en-US" sz="2800" dirty="0"/>
          </a:p>
          <a:p>
            <a:endParaRPr lang="en-US" sz="2800" dirty="0"/>
          </a:p>
          <a:p>
            <a:pPr indent="-228600">
              <a:buFont typeface="Arial" panose="020B0604020202020204" pitchFamily="34" charset="0"/>
              <a:buChar char="•"/>
            </a:pPr>
            <a:r>
              <a:rPr lang="en-US" sz="2800" dirty="0" err="1"/>
              <a:t>Allvitende</a:t>
            </a:r>
            <a:endParaRPr lang="en-US" sz="2800" dirty="0"/>
          </a:p>
          <a:p>
            <a:endParaRPr lang="en-US" sz="2800" dirty="0"/>
          </a:p>
          <a:p>
            <a:endParaRPr lang="en-US" sz="2800" dirty="0"/>
          </a:p>
          <a:p>
            <a:pPr indent="-228600">
              <a:buFont typeface="Arial" panose="020B0604020202020204" pitchFamily="34" charset="0"/>
              <a:buChar char="•"/>
            </a:pPr>
            <a:r>
              <a:rPr lang="en-US" sz="2800" dirty="0" err="1"/>
              <a:t>Ufeilbarlig</a:t>
            </a:r>
            <a:endParaRPr lang="en-US" sz="2800" dirty="0"/>
          </a:p>
        </p:txBody>
      </p:sp>
      <p:pic>
        <p:nvPicPr>
          <p:cNvPr id="6" name="Plassholder for innhold 5" descr="Et bilde som inneholder krets, elektronikk, Elektronteknikk, Elektronisk komponent&#10;&#10;Automatisk generert beskrivelse">
            <a:extLst>
              <a:ext uri="{FF2B5EF4-FFF2-40B4-BE49-F238E27FC236}">
                <a16:creationId xmlns:a16="http://schemas.microsoft.com/office/drawing/2014/main" id="{8C83E59C-1C14-C54A-D26A-262A7355237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 b="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571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4FD67BC-49BF-3037-FA87-957D17D68320}"/>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dirty="0" err="1"/>
              <a:t>Hvordan</a:t>
            </a:r>
            <a:r>
              <a:rPr lang="en-US" sz="5400" dirty="0"/>
              <a:t> det </a:t>
            </a:r>
            <a:r>
              <a:rPr lang="en-US" sz="5400" dirty="0" err="1"/>
              <a:t>fungerer</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tekst 3">
            <a:extLst>
              <a:ext uri="{FF2B5EF4-FFF2-40B4-BE49-F238E27FC236}">
                <a16:creationId xmlns:a16="http://schemas.microsoft.com/office/drawing/2014/main" id="{00145054-55C8-8E15-3256-7A0619A40EF0}"/>
              </a:ext>
            </a:extLst>
          </p:cNvPr>
          <p:cNvSpPr>
            <a:spLocks noGrp="1"/>
          </p:cNvSpPr>
          <p:nvPr>
            <p:ph type="body" sz="half" idx="2"/>
          </p:nvPr>
        </p:nvSpPr>
        <p:spPr>
          <a:xfrm>
            <a:off x="640080" y="2872899"/>
            <a:ext cx="4243589" cy="3320668"/>
          </a:xfrm>
        </p:spPr>
        <p:txBody>
          <a:bodyPr vert="horz" lIns="91440" tIns="45720" rIns="91440" bIns="45720" rtlCol="0">
            <a:normAutofit fontScale="92500" lnSpcReduction="10000"/>
          </a:bodyPr>
          <a:lstStyle/>
          <a:p>
            <a:pPr indent="-228600">
              <a:buFont typeface="Arial" panose="020B0604020202020204" pitchFamily="34" charset="0"/>
              <a:buChar char="•"/>
            </a:pPr>
            <a:r>
              <a:rPr lang="en-US" sz="2200" dirty="0" err="1"/>
              <a:t>Maskiner</a:t>
            </a:r>
            <a:r>
              <a:rPr lang="en-US" sz="2200" dirty="0"/>
              <a:t> </a:t>
            </a:r>
            <a:r>
              <a:rPr lang="en-US" sz="2200" dirty="0" err="1"/>
              <a:t>som</a:t>
            </a:r>
            <a:r>
              <a:rPr lang="en-US" sz="2200" dirty="0"/>
              <a:t> </a:t>
            </a:r>
            <a:r>
              <a:rPr lang="en-US" sz="2200" dirty="0" err="1"/>
              <a:t>lærer</a:t>
            </a:r>
            <a:r>
              <a:rPr lang="en-US" sz="2200" dirty="0"/>
              <a:t> – </a:t>
            </a:r>
            <a:r>
              <a:rPr lang="en-US" sz="2200" dirty="0" err="1"/>
              <a:t>maskinlæring</a:t>
            </a:r>
            <a:endParaRPr lang="en-US" sz="2200" dirty="0"/>
          </a:p>
          <a:p>
            <a:pPr indent="-228600">
              <a:buFont typeface="Arial" panose="020B0604020202020204" pitchFamily="34" charset="0"/>
              <a:buChar char="•"/>
            </a:pPr>
            <a:endParaRPr lang="en-US" sz="2200" dirty="0"/>
          </a:p>
          <a:p>
            <a:pPr indent="-228600">
              <a:buFont typeface="Arial" panose="020B0604020202020204" pitchFamily="34" charset="0"/>
              <a:buChar char="•"/>
            </a:pPr>
            <a:r>
              <a:rPr lang="en-US" sz="2200" dirty="0" err="1"/>
              <a:t>Nevrale</a:t>
            </a:r>
            <a:r>
              <a:rPr lang="en-US" sz="2200" dirty="0"/>
              <a:t> </a:t>
            </a:r>
            <a:r>
              <a:rPr lang="en-US" sz="2200" dirty="0" err="1"/>
              <a:t>nettverk</a:t>
            </a:r>
            <a:endParaRPr lang="en-US" sz="2200" dirty="0"/>
          </a:p>
          <a:p>
            <a:pPr indent="-228600">
              <a:buFont typeface="Arial" panose="020B0604020202020204" pitchFamily="34" charset="0"/>
              <a:buChar char="•"/>
            </a:pPr>
            <a:endParaRPr lang="en-US" sz="2200" dirty="0"/>
          </a:p>
          <a:p>
            <a:pPr indent="-228600">
              <a:buFont typeface="Arial" panose="020B0604020202020204" pitchFamily="34" charset="0"/>
              <a:buChar char="•"/>
            </a:pPr>
            <a:r>
              <a:rPr lang="en-US" sz="2200" dirty="0" err="1"/>
              <a:t>Gjenkjenner</a:t>
            </a:r>
            <a:r>
              <a:rPr lang="en-US" sz="2200" dirty="0"/>
              <a:t> </a:t>
            </a:r>
            <a:r>
              <a:rPr lang="en-US" sz="2200" dirty="0" err="1"/>
              <a:t>mønstre</a:t>
            </a:r>
            <a:r>
              <a:rPr lang="en-US" sz="2200" dirty="0"/>
              <a:t> </a:t>
            </a:r>
            <a:r>
              <a:rPr lang="en-US" sz="2200" dirty="0" err="1"/>
              <a:t>og</a:t>
            </a:r>
            <a:r>
              <a:rPr lang="en-US" sz="2200" dirty="0"/>
              <a:t> </a:t>
            </a:r>
            <a:r>
              <a:rPr lang="en-US" sz="2200" dirty="0" err="1"/>
              <a:t>trekk</a:t>
            </a:r>
            <a:endParaRPr lang="en-US" sz="2200" dirty="0"/>
          </a:p>
          <a:p>
            <a:pPr indent="-228600">
              <a:buFont typeface="Arial" panose="020B0604020202020204" pitchFamily="34" charset="0"/>
              <a:buChar char="•"/>
            </a:pPr>
            <a:endParaRPr lang="en-US" sz="2200" dirty="0"/>
          </a:p>
          <a:p>
            <a:pPr indent="-228600">
              <a:buFont typeface="Arial" panose="020B0604020202020204" pitchFamily="34" charset="0"/>
              <a:buChar char="•"/>
            </a:pPr>
            <a:r>
              <a:rPr lang="en-US" sz="2200" dirty="0" err="1"/>
              <a:t>Predikerer</a:t>
            </a:r>
            <a:r>
              <a:rPr lang="en-US" sz="2200" dirty="0"/>
              <a:t> </a:t>
            </a:r>
            <a:r>
              <a:rPr lang="en-US" sz="2200" dirty="0" err="1"/>
              <a:t>eller</a:t>
            </a:r>
            <a:r>
              <a:rPr lang="en-US" sz="2200" dirty="0"/>
              <a:t> tar </a:t>
            </a:r>
            <a:r>
              <a:rPr lang="en-US" sz="2200" dirty="0" err="1"/>
              <a:t>beslutninger</a:t>
            </a:r>
            <a:endParaRPr lang="en-US" sz="2200" dirty="0"/>
          </a:p>
        </p:txBody>
      </p:sp>
      <p:pic>
        <p:nvPicPr>
          <p:cNvPr id="6" name="Plassholder for innhold 5" descr="Et bilde som inneholder møbler, stol, innendørs, klær&#10;&#10;Automatisk generert beskrivelse">
            <a:extLst>
              <a:ext uri="{FF2B5EF4-FFF2-40B4-BE49-F238E27FC236}">
                <a16:creationId xmlns:a16="http://schemas.microsoft.com/office/drawing/2014/main" id="{DBAABC0C-737E-026A-C3B1-DB737F7E3C9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1861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0C8E9F5-8B40-5F81-967E-9EBD371864E8}"/>
              </a:ext>
            </a:extLst>
          </p:cNvPr>
          <p:cNvSpPr>
            <a:spLocks noGrp="1"/>
          </p:cNvSpPr>
          <p:nvPr>
            <p:ph type="title"/>
          </p:nvPr>
        </p:nvSpPr>
        <p:spPr>
          <a:xfrm>
            <a:off x="640080" y="325369"/>
            <a:ext cx="4937760" cy="1956841"/>
          </a:xfrm>
        </p:spPr>
        <p:txBody>
          <a:bodyPr vert="horz" lIns="91440" tIns="45720" rIns="91440" bIns="45720" rtlCol="0" anchor="b">
            <a:normAutofit fontScale="90000"/>
          </a:bodyPr>
          <a:lstStyle/>
          <a:p>
            <a:r>
              <a:rPr lang="en-US" sz="5400" dirty="0" err="1"/>
              <a:t>Noen</a:t>
            </a:r>
            <a:r>
              <a:rPr lang="en-US" sz="5400" dirty="0"/>
              <a:t> </a:t>
            </a:r>
            <a:r>
              <a:rPr lang="en-US" sz="5400" dirty="0" err="1"/>
              <a:t>ulike</a:t>
            </a:r>
            <a:r>
              <a:rPr lang="en-US" sz="5400" dirty="0"/>
              <a:t> former for </a:t>
            </a:r>
            <a:r>
              <a:rPr lang="en-US" sz="5400" dirty="0" err="1"/>
              <a:t>kunstig</a:t>
            </a:r>
            <a:r>
              <a:rPr lang="en-US" sz="5400" dirty="0"/>
              <a:t> </a:t>
            </a:r>
            <a:r>
              <a:rPr lang="en-US" sz="5400" dirty="0" err="1"/>
              <a:t>intelligens</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tekst 3">
            <a:extLst>
              <a:ext uri="{FF2B5EF4-FFF2-40B4-BE49-F238E27FC236}">
                <a16:creationId xmlns:a16="http://schemas.microsoft.com/office/drawing/2014/main" id="{DBEF0DD4-A04D-4961-1558-1DF4761967D8}"/>
              </a:ext>
            </a:extLst>
          </p:cNvPr>
          <p:cNvSpPr>
            <a:spLocks noGrp="1"/>
          </p:cNvSpPr>
          <p:nvPr>
            <p:ph type="body" sz="half" idx="2"/>
          </p:nvPr>
        </p:nvSpPr>
        <p:spPr>
          <a:xfrm>
            <a:off x="640080" y="2872899"/>
            <a:ext cx="4243589" cy="3320668"/>
          </a:xfrm>
        </p:spPr>
        <p:txBody>
          <a:bodyPr vert="horz" lIns="91440" tIns="45720" rIns="91440" bIns="45720" rtlCol="0">
            <a:normAutofit lnSpcReduction="10000"/>
          </a:bodyPr>
          <a:lstStyle/>
          <a:p>
            <a:pPr indent="-228600">
              <a:buFont typeface="Arial" panose="020B0604020202020204" pitchFamily="34" charset="0"/>
              <a:buChar char="•"/>
            </a:pPr>
            <a:r>
              <a:rPr lang="en-US" sz="2200" dirty="0" err="1"/>
              <a:t>Språkmodeller</a:t>
            </a:r>
            <a:endParaRPr lang="en-US" sz="2200" dirty="0"/>
          </a:p>
          <a:p>
            <a:pPr indent="-228600">
              <a:buFont typeface="Arial" panose="020B0604020202020204" pitchFamily="34" charset="0"/>
              <a:buChar char="•"/>
            </a:pPr>
            <a:r>
              <a:rPr lang="en-US" sz="2200" dirty="0" err="1"/>
              <a:t>Bildegjenkjenning</a:t>
            </a:r>
            <a:endParaRPr lang="en-US" sz="2200" dirty="0"/>
          </a:p>
          <a:p>
            <a:pPr indent="-228600">
              <a:buFont typeface="Arial" panose="020B0604020202020204" pitchFamily="34" charset="0"/>
              <a:buChar char="•"/>
            </a:pPr>
            <a:r>
              <a:rPr lang="en-US" sz="2200" dirty="0" err="1"/>
              <a:t>Bildegenerering</a:t>
            </a:r>
            <a:endParaRPr lang="en-US" sz="2200" dirty="0"/>
          </a:p>
          <a:p>
            <a:pPr indent="-228600">
              <a:buFont typeface="Arial" panose="020B0604020202020204" pitchFamily="34" charset="0"/>
              <a:buChar char="•"/>
            </a:pPr>
            <a:r>
              <a:rPr lang="en-US" sz="2200" dirty="0" err="1"/>
              <a:t>Talegjenkjenning</a:t>
            </a:r>
            <a:endParaRPr lang="en-US" sz="2200" dirty="0"/>
          </a:p>
          <a:p>
            <a:pPr indent="-228600">
              <a:buFont typeface="Arial" panose="020B0604020202020204" pitchFamily="34" charset="0"/>
              <a:buChar char="•"/>
            </a:pPr>
            <a:r>
              <a:rPr lang="en-US" sz="2200" dirty="0" err="1"/>
              <a:t>Assistenter</a:t>
            </a:r>
            <a:endParaRPr lang="en-US" sz="2200" dirty="0"/>
          </a:p>
          <a:p>
            <a:pPr indent="-228600">
              <a:buFont typeface="Arial" panose="020B0604020202020204" pitchFamily="34" charset="0"/>
              <a:buChar char="•"/>
            </a:pPr>
            <a:r>
              <a:rPr lang="en-US" sz="2200" dirty="0" err="1"/>
              <a:t>Talegenerering</a:t>
            </a:r>
            <a:r>
              <a:rPr lang="en-US" sz="2200" dirty="0"/>
              <a:t> </a:t>
            </a:r>
          </a:p>
          <a:p>
            <a:pPr indent="-228600">
              <a:buFont typeface="Arial" panose="020B0604020202020204" pitchFamily="34" charset="0"/>
              <a:buChar char="•"/>
            </a:pPr>
            <a:r>
              <a:rPr lang="en-US" sz="2200" dirty="0" err="1"/>
              <a:t>Videogenerering</a:t>
            </a:r>
            <a:endParaRPr lang="en-US" sz="2200" dirty="0"/>
          </a:p>
          <a:p>
            <a:pPr indent="-228600">
              <a:buFont typeface="Arial" panose="020B0604020202020204" pitchFamily="34" charset="0"/>
              <a:buChar char="•"/>
            </a:pPr>
            <a:r>
              <a:rPr lang="en-US" sz="2200" dirty="0" err="1"/>
              <a:t>Biokjemi</a:t>
            </a:r>
            <a:endParaRPr lang="en-US" sz="2200" dirty="0"/>
          </a:p>
        </p:txBody>
      </p:sp>
      <p:pic>
        <p:nvPicPr>
          <p:cNvPr id="6" name="Plassholder for innhold 5" descr="Et bilde som inneholder kunst, Fargerikt, maling, Fraktal kunst&#10;&#10;Automatisk generert beskrivelse">
            <a:extLst>
              <a:ext uri="{FF2B5EF4-FFF2-40B4-BE49-F238E27FC236}">
                <a16:creationId xmlns:a16="http://schemas.microsoft.com/office/drawing/2014/main" id="{D79CF042-FC0F-051A-78E0-EB8BDE9A670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4526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mann, utendørs, person, lett&#10;&#10;Automatisk generert beskrivelse">
            <a:extLst>
              <a:ext uri="{FF2B5EF4-FFF2-40B4-BE49-F238E27FC236}">
                <a16:creationId xmlns:a16="http://schemas.microsoft.com/office/drawing/2014/main" id="{6206C7AE-6A18-117F-4248-18C98F14E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0"/>
            <a:ext cx="12001500" cy="6858000"/>
          </a:xfrm>
          <a:prstGeom prst="rect">
            <a:avLst/>
          </a:prstGeom>
        </p:spPr>
      </p:pic>
    </p:spTree>
    <p:extLst>
      <p:ext uri="{BB962C8B-B14F-4D97-AF65-F5344CB8AC3E}">
        <p14:creationId xmlns:p14="http://schemas.microsoft.com/office/powerpoint/2010/main" val="3119156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0C8E9F5-8B40-5F81-967E-9EBD371864E8}"/>
              </a:ext>
            </a:extLst>
          </p:cNvPr>
          <p:cNvSpPr>
            <a:spLocks noGrp="1"/>
          </p:cNvSpPr>
          <p:nvPr>
            <p:ph type="title"/>
          </p:nvPr>
        </p:nvSpPr>
        <p:spPr>
          <a:xfrm>
            <a:off x="640080" y="325369"/>
            <a:ext cx="4937760" cy="1956841"/>
          </a:xfrm>
        </p:spPr>
        <p:txBody>
          <a:bodyPr vert="horz" lIns="91440" tIns="45720" rIns="91440" bIns="45720" rtlCol="0" anchor="b">
            <a:normAutofit fontScale="90000"/>
          </a:bodyPr>
          <a:lstStyle/>
          <a:p>
            <a:r>
              <a:rPr lang="en-US" sz="5400" dirty="0" err="1"/>
              <a:t>Noen</a:t>
            </a:r>
            <a:r>
              <a:rPr lang="en-US" sz="5400" dirty="0"/>
              <a:t> </a:t>
            </a:r>
            <a:r>
              <a:rPr lang="en-US" sz="5400" dirty="0" err="1"/>
              <a:t>ulike</a:t>
            </a:r>
            <a:r>
              <a:rPr lang="en-US" sz="5400" dirty="0"/>
              <a:t> former for </a:t>
            </a:r>
            <a:r>
              <a:rPr lang="en-US" sz="5400" dirty="0" err="1"/>
              <a:t>kunstig</a:t>
            </a:r>
            <a:r>
              <a:rPr lang="en-US" sz="5400" dirty="0"/>
              <a:t> </a:t>
            </a:r>
            <a:r>
              <a:rPr lang="en-US" sz="5400" dirty="0" err="1"/>
              <a:t>intelligens</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tekst 3">
            <a:extLst>
              <a:ext uri="{FF2B5EF4-FFF2-40B4-BE49-F238E27FC236}">
                <a16:creationId xmlns:a16="http://schemas.microsoft.com/office/drawing/2014/main" id="{DBEF0DD4-A04D-4961-1558-1DF4761967D8}"/>
              </a:ext>
            </a:extLst>
          </p:cNvPr>
          <p:cNvSpPr>
            <a:spLocks noGrp="1"/>
          </p:cNvSpPr>
          <p:nvPr>
            <p:ph type="body" sz="half" idx="2"/>
          </p:nvPr>
        </p:nvSpPr>
        <p:spPr>
          <a:xfrm>
            <a:off x="640080" y="2872899"/>
            <a:ext cx="4243589" cy="3320668"/>
          </a:xfrm>
        </p:spPr>
        <p:txBody>
          <a:bodyPr vert="horz" lIns="91440" tIns="45720" rIns="91440" bIns="45720" rtlCol="0">
            <a:normAutofit lnSpcReduction="10000"/>
          </a:bodyPr>
          <a:lstStyle/>
          <a:p>
            <a:pPr indent="-228600">
              <a:buFont typeface="Arial" panose="020B0604020202020204" pitchFamily="34" charset="0"/>
              <a:buChar char="•"/>
            </a:pPr>
            <a:r>
              <a:rPr lang="en-US" sz="2200" dirty="0" err="1"/>
              <a:t>Språkmodeller</a:t>
            </a:r>
            <a:endParaRPr lang="en-US" sz="2200" dirty="0"/>
          </a:p>
          <a:p>
            <a:pPr indent="-228600">
              <a:buFont typeface="Arial" panose="020B0604020202020204" pitchFamily="34" charset="0"/>
              <a:buChar char="•"/>
            </a:pPr>
            <a:r>
              <a:rPr lang="en-US" sz="2200" dirty="0" err="1"/>
              <a:t>Bildegjenkjenning</a:t>
            </a:r>
            <a:endParaRPr lang="en-US" sz="2200" dirty="0"/>
          </a:p>
          <a:p>
            <a:pPr indent="-228600">
              <a:buFont typeface="Arial" panose="020B0604020202020204" pitchFamily="34" charset="0"/>
              <a:buChar char="•"/>
            </a:pPr>
            <a:r>
              <a:rPr lang="en-US" sz="2200" dirty="0" err="1"/>
              <a:t>Bildegenerering</a:t>
            </a:r>
            <a:endParaRPr lang="en-US" sz="2200" dirty="0"/>
          </a:p>
          <a:p>
            <a:pPr indent="-228600">
              <a:buFont typeface="Arial" panose="020B0604020202020204" pitchFamily="34" charset="0"/>
              <a:buChar char="•"/>
            </a:pPr>
            <a:r>
              <a:rPr lang="en-US" sz="2200" dirty="0" err="1"/>
              <a:t>Talegjenkjenning</a:t>
            </a:r>
            <a:endParaRPr lang="en-US" sz="2200" dirty="0"/>
          </a:p>
          <a:p>
            <a:pPr indent="-228600">
              <a:buFont typeface="Arial" panose="020B0604020202020204" pitchFamily="34" charset="0"/>
              <a:buChar char="•"/>
            </a:pPr>
            <a:r>
              <a:rPr lang="en-US" sz="2200" dirty="0" err="1"/>
              <a:t>Assistenter</a:t>
            </a:r>
            <a:endParaRPr lang="en-US" sz="2200" dirty="0"/>
          </a:p>
          <a:p>
            <a:pPr indent="-228600">
              <a:buFont typeface="Arial" panose="020B0604020202020204" pitchFamily="34" charset="0"/>
              <a:buChar char="•"/>
            </a:pPr>
            <a:r>
              <a:rPr lang="en-US" sz="2200" dirty="0" err="1"/>
              <a:t>Talegenerering</a:t>
            </a:r>
            <a:r>
              <a:rPr lang="en-US" sz="2200" dirty="0"/>
              <a:t> </a:t>
            </a:r>
          </a:p>
          <a:p>
            <a:pPr indent="-228600">
              <a:buFont typeface="Arial" panose="020B0604020202020204" pitchFamily="34" charset="0"/>
              <a:buChar char="•"/>
            </a:pPr>
            <a:r>
              <a:rPr lang="en-US" sz="2200" dirty="0" err="1"/>
              <a:t>Videogenerering</a:t>
            </a:r>
            <a:endParaRPr lang="en-US" sz="2200" dirty="0"/>
          </a:p>
          <a:p>
            <a:pPr indent="-228600">
              <a:buFont typeface="Arial" panose="020B0604020202020204" pitchFamily="34" charset="0"/>
              <a:buChar char="•"/>
            </a:pPr>
            <a:r>
              <a:rPr lang="en-US" sz="2200" dirty="0" err="1"/>
              <a:t>Biokjemi</a:t>
            </a:r>
            <a:endParaRPr lang="en-US" sz="2200" dirty="0"/>
          </a:p>
        </p:txBody>
      </p:sp>
      <p:pic>
        <p:nvPicPr>
          <p:cNvPr id="6" name="Plassholder for innhold 5" descr="Et bilde som inneholder kunst, Fargerikt, maling, Fraktal kunst&#10;&#10;Automatisk generert beskrivelse">
            <a:extLst>
              <a:ext uri="{FF2B5EF4-FFF2-40B4-BE49-F238E27FC236}">
                <a16:creationId xmlns:a16="http://schemas.microsoft.com/office/drawing/2014/main" id="{D79CF042-FC0F-051A-78E0-EB8BDE9A670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42130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3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edia på Internett 4" title="OpenAI Sora in Action: Tokyo Walk">
            <a:hlinkClick r:id="" action="ppaction://media"/>
            <a:extLst>
              <a:ext uri="{FF2B5EF4-FFF2-40B4-BE49-F238E27FC236}">
                <a16:creationId xmlns:a16="http://schemas.microsoft.com/office/drawing/2014/main" id="{088662C1-CCE1-39C4-EC9F-367F70A23B94}"/>
              </a:ext>
            </a:extLst>
          </p:cNvPr>
          <p:cNvPicPr>
            <a:picLocks noGrp="1" noRot="1" noChangeAspect="1"/>
          </p:cNvPicPr>
          <p:nvPr>
            <p:ph idx="1"/>
            <a:videoFile r:link="rId1"/>
          </p:nvPr>
        </p:nvPicPr>
        <p:blipFill>
          <a:blip r:embed="rId4"/>
          <a:stretch>
            <a:fillRect/>
          </a:stretch>
        </p:blipFill>
        <p:spPr>
          <a:xfrm>
            <a:off x="1165853" y="657981"/>
            <a:ext cx="9860293" cy="5571066"/>
          </a:xfrm>
          <a:prstGeom prst="rect">
            <a:avLst/>
          </a:prstGeom>
        </p:spPr>
      </p:pic>
    </p:spTree>
    <p:extLst>
      <p:ext uri="{BB962C8B-B14F-4D97-AF65-F5344CB8AC3E}">
        <p14:creationId xmlns:p14="http://schemas.microsoft.com/office/powerpoint/2010/main" val="281001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2154</TotalTime>
  <Words>377</Words>
  <Application>Microsoft Office PowerPoint</Application>
  <PresentationFormat>Widescreen</PresentationFormat>
  <Paragraphs>100</Paragraphs>
  <Slides>17</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Arial</vt:lpstr>
      <vt:lpstr>Calibri</vt:lpstr>
      <vt:lpstr>Courier New</vt:lpstr>
      <vt:lpstr>Söhne</vt:lpstr>
      <vt:lpstr>Office-tema</vt:lpstr>
      <vt:lpstr>Kunstig intelligens</vt:lpstr>
      <vt:lpstr>Kunstig intelligens</vt:lpstr>
      <vt:lpstr>Hva kunstig intelligens er:</vt:lpstr>
      <vt:lpstr>Hva kunstig intelligens IKKE er:</vt:lpstr>
      <vt:lpstr>Hvordan det fungerer</vt:lpstr>
      <vt:lpstr>Noen ulike former for kunstig intelligens</vt:lpstr>
      <vt:lpstr>PowerPoint Presentation</vt:lpstr>
      <vt:lpstr>Noen ulike former for kunstig intelligens</vt:lpstr>
      <vt:lpstr>PowerPoint Presentation</vt:lpstr>
      <vt:lpstr>Biokjemi – Alphafold - proteinbretting</vt:lpstr>
      <vt:lpstr>Noen ulike former for kunstig intelligens</vt:lpstr>
      <vt:lpstr>Noen ulike former for kunstig intelligens</vt:lpstr>
      <vt:lpstr>Noen utfordringer med KI</vt:lpstr>
      <vt:lpstr>PowerPoint Presentation</vt:lpstr>
      <vt:lpstr>Bias og diskriminering</vt:lpstr>
      <vt:lpstr>Ansvarlighet og beslutningstaking</vt:lpstr>
      <vt:lpstr>KI-literacy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Kunstig intelligens</dc:title>
  <dc:creator>Espen Langbråten Wilberg</dc:creator>
  <cp:lastModifiedBy>Windows User</cp:lastModifiedBy>
  <cp:revision>4</cp:revision>
  <dcterms:created xsi:type="dcterms:W3CDTF">2024-03-17T20:55:23Z</dcterms:created>
  <dcterms:modified xsi:type="dcterms:W3CDTF">2024-05-09T17:48:10Z</dcterms:modified>
</cp:coreProperties>
</file>