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48" r:id="rId2"/>
  </p:sldMasterIdLst>
  <p:notesMasterIdLst>
    <p:notesMasterId r:id="rId9"/>
  </p:notesMasterIdLst>
  <p:sldIdLst>
    <p:sldId id="257" r:id="rId3"/>
    <p:sldId id="263" r:id="rId4"/>
    <p:sldId id="264" r:id="rId5"/>
    <p:sldId id="266" r:id="rId6"/>
    <p:sldId id="265" r:id="rId7"/>
    <p:sldId id="267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0D0A6-1453-4C20-8594-39FE49704742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97E4-92E6-4FDA-AD24-1321F350D0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83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4F1BF-A0D8-493A-ABD0-0F22D6E9AF8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690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218AF3-CD33-4E22-88DD-397BEA750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4937A8-A6B3-455F-9618-A137A2FE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B725BF-71E8-468B-AA38-AEA0733B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D4A71C-48F0-48D4-BD5E-70B63E08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4BE65F-C4F4-4452-90AE-C467B579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5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3F1942-C5B5-4542-9B16-0DEDE69D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9F15EC2-8566-4532-9BA5-6098D52D7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19C2D3-38E5-4227-8E1A-16048962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15BDEC-0AAE-48F6-ADC2-9A634976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B26246-FB60-43DA-A6C6-CA73DB25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37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9C56301-3A60-4CF9-8D9E-48CED66FB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E6589E0-1D13-4211-87F9-4DDE55150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4F4984-3CF3-4121-B7CB-5882F12B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7CCFBE-AE91-4597-93E4-1052B5F4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F132C4-DC42-4303-ADB1-A8D5B1FD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34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227BCF63-F34F-744A-9877-8FD0C30499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1D6D1544-9175-2C4D-ABFF-789668E88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30"/>
            <a:ext cx="12192000" cy="68593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BFCABCD-51F4-8245-B91E-2B4DC8DE8F6E}"/>
              </a:ext>
            </a:extLst>
          </p:cNvPr>
          <p:cNvSpPr/>
          <p:nvPr userDrawn="1"/>
        </p:nvSpPr>
        <p:spPr>
          <a:xfrm>
            <a:off x="1" y="1914434"/>
            <a:ext cx="6894415" cy="249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E5ED6-5272-48D6-B374-EFA177D0BD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540" y="2086792"/>
            <a:ext cx="5903949" cy="1466057"/>
          </a:xfrm>
        </p:spPr>
        <p:txBody>
          <a:bodyPr anchor="b">
            <a:normAutofit/>
          </a:bodyPr>
          <a:lstStyle>
            <a:lvl1pPr algn="l">
              <a:defRPr lang="nb-NO" sz="3733" b="1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TITTEL I VERSALER KOMMER 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5C602-C87D-4CFF-B217-4E9877C4B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2540" y="3596551"/>
            <a:ext cx="5903949" cy="102473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14C48C7-D936-2A4F-A026-AAADCC99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1"/>
          <a:stretch/>
        </p:blipFill>
        <p:spPr>
          <a:xfrm>
            <a:off x="9780251" y="5844728"/>
            <a:ext cx="2142015" cy="63992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C01C323-6252-B54A-B229-22782AA3F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6823" y="-12407"/>
            <a:ext cx="5272772" cy="52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9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E7A027A-1DD0-4671-9BE8-F484B83B1C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431" y="6451873"/>
            <a:ext cx="4114800" cy="261937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rgbClr val="FFFFFF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Kilde/bilde: (svart eller hvit tekst)</a:t>
            </a:r>
          </a:p>
        </p:txBody>
      </p:sp>
    </p:spTree>
    <p:extLst>
      <p:ext uri="{BB962C8B-B14F-4D97-AF65-F5344CB8AC3E}">
        <p14:creationId xmlns:p14="http://schemas.microsoft.com/office/powerpoint/2010/main" val="276258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F3FFE7C-7382-4204-ABB7-EECB1DB78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962" y="1987295"/>
            <a:ext cx="7892479" cy="3277975"/>
          </a:xfrm>
        </p:spPr>
        <p:txBody>
          <a:bodyPr lIns="0">
            <a:normAutofit/>
          </a:bodyPr>
          <a:lstStyle>
            <a:lvl1pPr marL="380990" indent="-380990">
              <a:lnSpc>
                <a:spcPct val="100000"/>
              </a:lnSpc>
              <a:buClr>
                <a:srgbClr val="92D400"/>
              </a:buClr>
              <a:buSzPct val="80000"/>
              <a:buFont typeface="Wingdings" pitchFamily="2" charset="2"/>
              <a:buChar char="§"/>
              <a:defRPr sz="21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6DACCD-7F8C-4A5B-ADA4-DE55544457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296" y="625751"/>
            <a:ext cx="7893051" cy="557592"/>
          </a:xfrm>
        </p:spPr>
        <p:txBody>
          <a:bodyPr lIns="0" anchor="b">
            <a:normAutofit/>
          </a:bodyPr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575FE6-5C7A-40B9-8B93-B66D42DD11EB}"/>
              </a:ext>
            </a:extLst>
          </p:cNvPr>
          <p:cNvCxnSpPr>
            <a:cxnSpLocks/>
          </p:cNvCxnSpPr>
          <p:nvPr userDrawn="1"/>
        </p:nvCxnSpPr>
        <p:spPr>
          <a:xfrm>
            <a:off x="512296" y="1302629"/>
            <a:ext cx="11141821" cy="0"/>
          </a:xfrm>
          <a:prstGeom prst="line">
            <a:avLst/>
          </a:prstGeom>
          <a:ln w="28575">
            <a:solidFill>
              <a:srgbClr val="92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E7A027A-1DD0-4671-9BE8-F484B83B1C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431" y="6451873"/>
            <a:ext cx="4114800" cy="261937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rgbClr val="FFFFFF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Kilde/bilde: (svart eller hvit tekst)</a:t>
            </a:r>
          </a:p>
        </p:txBody>
      </p:sp>
    </p:spTree>
    <p:extLst>
      <p:ext uri="{BB962C8B-B14F-4D97-AF65-F5344CB8AC3E}">
        <p14:creationId xmlns:p14="http://schemas.microsoft.com/office/powerpoint/2010/main" val="5771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A97B38-B8F7-452C-B0E2-6BD72CFD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4EBE5F-19E3-4589-A2B0-3718125C7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F45795-966D-4F0A-B984-D53DEE73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F53587-14FD-43BA-9D53-D551825E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DFB50B-EEB6-4F4A-9489-0417B052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DB4C9E-E3AE-4F3F-8FBE-96F681C5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24B16C-1A01-42B5-95AD-215506E5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FDA891-8D1B-4492-AFAB-73B5CB86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1E1F92-6CE6-4878-9642-9768C906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C18E13-02D8-4D38-BB46-89CF3B25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97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4F5221-188B-4E9F-A2BD-E7F7CA4D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0CF83A-437E-4C7F-A248-619DFC721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8E5207-91C2-405B-A053-1C0F91AA6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7700C4-DF35-479B-BC94-6D9AB1CD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9E0165-437A-4150-BABF-BB55B740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771069-C306-4C7A-A4E2-5FA7C6A7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62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477BE8-8FAC-4EAD-B49F-D7C1A12B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FFDAD9-0947-4158-94E1-3F5D6F28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10C061F-AAF7-4F53-8BA3-27763E37A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C6A770A-E509-4CAA-A89F-23EF866AB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1A5138-D59F-4BE0-A1E2-525A2DC88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5F37F55-C7FB-462F-989F-90E242A8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ECD5BAD-3A0B-4193-8952-F4C0CA34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C13A34A-70C7-4F36-8C26-6AD76407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1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9432D5-E93E-4DFA-9C53-D310A7CB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0063A17-B5CC-492D-BECC-C267D96C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1A1900-D198-4F0F-B366-89575FD0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E479B7D-4919-4009-8234-F10D4692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93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12A016E-7561-4616-81B3-51177015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C82C5E2-11F9-40E9-A5F3-E9D55768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D5C6E8-7C1F-465D-B58F-60BF7EDC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68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E8D4C5-E8CC-45A2-994C-D07892DA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5B4800-538A-46D2-A971-A7714B54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CAD2E3-6F26-422F-BEAB-B2916AE3B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581E5E-54CD-47A3-A1C7-43D31F5F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7692CF-2C7F-4878-ABC9-4CD0D72A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AE169C7-4AC4-45D9-A278-C75B72DA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82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FFB142-95DF-4A7F-B91B-2D36EFB1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DFC01F5-33B2-44DA-B5AD-8BD555473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3D2F01D-0FA4-48F1-8E3F-F11C2CE7E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7F91230-A886-4785-9683-91A9C105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EE5859-0A82-414E-9335-EADA855B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812F73-8D9F-44E2-9BB3-9DD54CE7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4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FB7831-AADB-4B1D-9DEC-9F7EA8D8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1895607-FE35-418E-A707-579D44CFD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C72E24-8542-4B90-8752-0FA91E5FA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8E29-2B29-413C-B444-350122DF8FFB}" type="datetimeFigureOut">
              <a:rPr lang="nb-NO" smtClean="0"/>
              <a:t>16.05.2021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D30AD8-E086-4D6C-9BAE-AB44CAA97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1947D-AB8F-4146-AC34-33DBC6CFE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9102-8150-4181-947A-C552760DF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8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B03C2-9B88-4FD4-A668-E4A2C19A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2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ACD50-5EDB-4C6A-ACF8-D4C14979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572" y="1825625"/>
            <a:ext cx="10515600" cy="43513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8589B57-DC28-8D4D-8F3B-B434D9066728}"/>
              </a:ext>
            </a:extLst>
          </p:cNvPr>
          <p:cNvSpPr/>
          <p:nvPr userDrawn="1"/>
        </p:nvSpPr>
        <p:spPr>
          <a:xfrm>
            <a:off x="0" y="6311901"/>
            <a:ext cx="12192000" cy="546099"/>
          </a:xfrm>
          <a:prstGeom prst="rect">
            <a:avLst/>
          </a:prstGeom>
          <a:solidFill>
            <a:srgbClr val="92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13E9CD-2DA0-B844-808F-07087EF21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0619" b="4117"/>
          <a:stretch/>
        </p:blipFill>
        <p:spPr>
          <a:xfrm>
            <a:off x="11350638" y="6363958"/>
            <a:ext cx="506095" cy="5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rsis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norsis.no/secflix/" TargetMode="External"/><Relationship Id="rId4" Type="http://schemas.openxmlformats.org/officeDocument/2006/relationships/hyperlink" Target="https://nettvett.n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nettvett.no/kurs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8256CB-2F8E-3045-8006-BB3132BB4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423" y="2086792"/>
            <a:ext cx="6897189" cy="1218360"/>
          </a:xfrm>
        </p:spPr>
        <p:txBody>
          <a:bodyPr vert="horz" lIns="0" tIns="528000" rIns="91440" bIns="192000" rtlCol="0" anchor="b">
            <a:normAutofit fontScale="90000"/>
          </a:bodyPr>
          <a:lstStyle/>
          <a:p>
            <a:r>
              <a:rPr lang="en-GB" dirty="0" err="1"/>
              <a:t>Seniornett</a:t>
            </a:r>
            <a:r>
              <a:rPr lang="en-GB" dirty="0"/>
              <a:t> webinar 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6B69BCC-8D6A-FD43-ABDC-59FD92488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23" y="3429000"/>
            <a:ext cx="5903949" cy="1024731"/>
          </a:xfrm>
        </p:spPr>
        <p:txBody>
          <a:bodyPr>
            <a:normAutofit/>
          </a:bodyPr>
          <a:lstStyle/>
          <a:p>
            <a:r>
              <a:rPr lang="nb-NO" dirty="0"/>
              <a:t>Olav Sønsteby, seniorrådgiver NorSIS</a:t>
            </a:r>
            <a:br>
              <a:rPr lang="nb-NO" dirty="0"/>
            </a:br>
            <a:r>
              <a:rPr lang="nb-NO" sz="1400" dirty="0"/>
              <a:t>20.05.2021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8A3296C-E022-7548-BC10-7159609D47F3}"/>
              </a:ext>
            </a:extLst>
          </p:cNvPr>
          <p:cNvSpPr txBox="1"/>
          <p:nvPr/>
        </p:nvSpPr>
        <p:spPr>
          <a:xfrm>
            <a:off x="0" y="3705412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nb-NO" sz="24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0ED131E-83CF-4010-95D3-E3D3220EE4E8}"/>
              </a:ext>
            </a:extLst>
          </p:cNvPr>
          <p:cNvSpPr txBox="1"/>
          <p:nvPr/>
        </p:nvSpPr>
        <p:spPr>
          <a:xfrm>
            <a:off x="142612" y="4823670"/>
            <a:ext cx="2514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Kilder:</a:t>
            </a:r>
          </a:p>
          <a:p>
            <a:r>
              <a:rPr lang="nb-NO" dirty="0">
                <a:hlinkClick r:id="rId3"/>
              </a:rPr>
              <a:t>https://norsis.no/</a:t>
            </a:r>
            <a:endParaRPr lang="nb-NO" dirty="0"/>
          </a:p>
          <a:p>
            <a:r>
              <a:rPr lang="nb-NO" dirty="0">
                <a:hlinkClick r:id="rId4"/>
              </a:rPr>
              <a:t>https://nettvett.no/</a:t>
            </a:r>
            <a:endParaRPr lang="nb-NO" dirty="0"/>
          </a:p>
          <a:p>
            <a:r>
              <a:rPr lang="nb-NO" dirty="0">
                <a:hlinkClick r:id="rId5"/>
              </a:rPr>
              <a:t>https://norsis.no/secflix/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319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7827F-C893-5545-B3EB-B05C538C0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31" y="1408454"/>
            <a:ext cx="7892479" cy="3277975"/>
          </a:xfrm>
        </p:spPr>
        <p:txBody>
          <a:bodyPr/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dirty="0" err="1"/>
              <a:t>Råd</a:t>
            </a:r>
            <a:r>
              <a:rPr lang="en-GB" dirty="0"/>
              <a:t>:</a:t>
            </a:r>
          </a:p>
          <a:p>
            <a:r>
              <a:rPr lang="en-GB" dirty="0" err="1"/>
              <a:t>Unngå</a:t>
            </a:r>
            <a:r>
              <a:rPr lang="en-GB" dirty="0"/>
              <a:t> </a:t>
            </a:r>
            <a:r>
              <a:rPr lang="en-GB" dirty="0" err="1"/>
              <a:t>passord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knyttes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deg</a:t>
            </a:r>
            <a:endParaRPr lang="en-GB" dirty="0"/>
          </a:p>
          <a:p>
            <a:r>
              <a:rPr lang="en-GB" dirty="0" err="1"/>
              <a:t>Bruk</a:t>
            </a:r>
            <a:r>
              <a:rPr lang="en-GB" dirty="0"/>
              <a:t>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passord</a:t>
            </a:r>
            <a:r>
              <a:rPr lang="en-GB" dirty="0"/>
              <a:t>, min 16 </a:t>
            </a:r>
            <a:r>
              <a:rPr lang="en-GB" dirty="0" err="1"/>
              <a:t>karakterer</a:t>
            </a:r>
            <a:endParaRPr lang="en-GB" dirty="0"/>
          </a:p>
          <a:p>
            <a:r>
              <a:rPr lang="en-GB" dirty="0"/>
              <a:t>For </a:t>
            </a:r>
            <a:r>
              <a:rPr lang="en-GB" dirty="0" err="1"/>
              <a:t>lett</a:t>
            </a:r>
            <a:r>
              <a:rPr lang="en-GB" dirty="0"/>
              <a:t> å </a:t>
            </a:r>
            <a:r>
              <a:rPr lang="en-GB" dirty="0" err="1"/>
              <a:t>huske</a:t>
            </a:r>
            <a:r>
              <a:rPr lang="en-GB" dirty="0"/>
              <a:t> </a:t>
            </a:r>
            <a:r>
              <a:rPr lang="en-GB" dirty="0" err="1"/>
              <a:t>bruk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regle</a:t>
            </a:r>
            <a:r>
              <a:rPr lang="en-GB" dirty="0"/>
              <a:t>, </a:t>
            </a:r>
            <a:r>
              <a:rPr lang="en-GB" dirty="0" err="1"/>
              <a:t>gjerne</a:t>
            </a:r>
            <a:r>
              <a:rPr lang="en-GB" dirty="0"/>
              <a:t> </a:t>
            </a:r>
            <a:r>
              <a:rPr lang="en-GB" dirty="0" err="1"/>
              <a:t>innehlode</a:t>
            </a:r>
            <a:r>
              <a:rPr lang="en-GB" dirty="0"/>
              <a:t> </a:t>
            </a:r>
            <a:r>
              <a:rPr lang="en-GB" dirty="0" err="1"/>
              <a:t>noe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er </a:t>
            </a:r>
            <a:r>
              <a:rPr lang="en-GB" dirty="0" err="1"/>
              <a:t>logisk</a:t>
            </a:r>
            <a:r>
              <a:rPr lang="en-GB" dirty="0"/>
              <a:t> for </a:t>
            </a:r>
            <a:r>
              <a:rPr lang="en-GB" dirty="0" err="1"/>
              <a:t>deg</a:t>
            </a:r>
            <a:endParaRPr lang="en-GB" dirty="0"/>
          </a:p>
          <a:p>
            <a:r>
              <a:rPr lang="en-GB" dirty="0" err="1"/>
              <a:t>Skriv</a:t>
            </a:r>
            <a:r>
              <a:rPr lang="en-GB" dirty="0"/>
              <a:t> det ned, </a:t>
            </a:r>
            <a:r>
              <a:rPr lang="en-GB" dirty="0" err="1"/>
              <a:t>arkiveres</a:t>
            </a:r>
            <a:r>
              <a:rPr lang="en-GB" dirty="0"/>
              <a:t> </a:t>
            </a:r>
            <a:r>
              <a:rPr lang="en-GB" dirty="0" err="1"/>
              <a:t>sikkert</a:t>
            </a:r>
            <a:endParaRPr lang="en-GB" dirty="0"/>
          </a:p>
          <a:p>
            <a:r>
              <a:rPr lang="en-GB" dirty="0" err="1"/>
              <a:t>Passordprogram</a:t>
            </a:r>
            <a:endParaRPr lang="en-GB" dirty="0"/>
          </a:p>
          <a:p>
            <a:r>
              <a:rPr lang="en-GB" dirty="0" err="1"/>
              <a:t>Totrinnsbekreftelse</a:t>
            </a:r>
            <a:r>
              <a:rPr lang="en-GB" dirty="0"/>
              <a:t>- </a:t>
            </a:r>
            <a:r>
              <a:rPr lang="en-GB" dirty="0" err="1"/>
              <a:t>sosiale</a:t>
            </a:r>
            <a:r>
              <a:rPr lang="en-GB" dirty="0"/>
              <a:t> </a:t>
            </a:r>
            <a:r>
              <a:rPr lang="en-GB" dirty="0" err="1"/>
              <a:t>medier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e-</a:t>
            </a:r>
            <a:r>
              <a:rPr lang="en-GB" dirty="0" err="1"/>
              <a:t>postkonto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FD42-9DFB-6548-8A69-EDF19033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Passord</a:t>
            </a:r>
            <a:r>
              <a:rPr lang="en-GB" dirty="0"/>
              <a:t> – din </a:t>
            </a:r>
            <a:r>
              <a:rPr lang="en-GB" dirty="0" err="1"/>
              <a:t>identitet</a:t>
            </a:r>
            <a:endParaRPr lang="en-GB" dirty="0"/>
          </a:p>
        </p:txBody>
      </p:sp>
      <p:pic>
        <p:nvPicPr>
          <p:cNvPr id="6" name="Bilde 5" descr="Et bilde som inneholder tekst, visittkort&#10;&#10;Automatisk generert beskrivelse">
            <a:extLst>
              <a:ext uri="{FF2B5EF4-FFF2-40B4-BE49-F238E27FC236}">
                <a16:creationId xmlns:a16="http://schemas.microsoft.com/office/drawing/2014/main" id="{AC40BD4F-1549-4EE2-A973-2B1EC9E3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87" y="3586470"/>
            <a:ext cx="4057910" cy="270527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82DAB66-B320-4EFC-97EA-23A74793CF0E}"/>
              </a:ext>
            </a:extLst>
          </p:cNvPr>
          <p:cNvSpPr txBox="1"/>
          <p:nvPr/>
        </p:nvSpPr>
        <p:spPr>
          <a:xfrm>
            <a:off x="10420719" y="6425070"/>
            <a:ext cx="1015068" cy="41615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NorSIS</a:t>
            </a:r>
          </a:p>
        </p:txBody>
      </p:sp>
    </p:spTree>
    <p:extLst>
      <p:ext uri="{BB962C8B-B14F-4D97-AF65-F5344CB8AC3E}">
        <p14:creationId xmlns:p14="http://schemas.microsoft.com/office/powerpoint/2010/main" val="180869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7827F-C893-5545-B3EB-B05C538C0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31" y="1408454"/>
            <a:ext cx="6357263" cy="3277975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dirty="0" err="1"/>
              <a:t>En</a:t>
            </a:r>
            <a:r>
              <a:rPr lang="en-GB" dirty="0"/>
              <a:t> legger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agn</a:t>
            </a:r>
            <a:r>
              <a:rPr lang="en-GB" dirty="0"/>
              <a:t> for å </a:t>
            </a:r>
            <a:r>
              <a:rPr lang="en-GB" dirty="0" err="1"/>
              <a:t>fiske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dine data</a:t>
            </a:r>
          </a:p>
          <a:p>
            <a:pPr marL="285750" indent="-285750"/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helst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bite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avhengig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situasjonen</a:t>
            </a:r>
            <a:endParaRPr lang="en-GB" dirty="0"/>
          </a:p>
          <a:p>
            <a:pPr marL="285750" indent="-285750"/>
            <a:r>
              <a:rPr lang="en-GB" dirty="0"/>
              <a:t>Det er </a:t>
            </a:r>
            <a:r>
              <a:rPr lang="en-GB" dirty="0" err="1"/>
              <a:t>en</a:t>
            </a:r>
            <a:r>
              <a:rPr lang="en-GB" dirty="0"/>
              <a:t> form for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manipulering</a:t>
            </a:r>
            <a:r>
              <a:rPr lang="en-GB" dirty="0"/>
              <a:t>, der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offeret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å </a:t>
            </a:r>
            <a:r>
              <a:rPr lang="en-GB" dirty="0" err="1"/>
              <a:t>gjøre</a:t>
            </a:r>
            <a:r>
              <a:rPr lang="en-GB" dirty="0"/>
              <a:t> </a:t>
            </a:r>
            <a:r>
              <a:rPr lang="en-GB" dirty="0" err="1"/>
              <a:t>noe</a:t>
            </a:r>
            <a:r>
              <a:rPr lang="en-GB" dirty="0"/>
              <a:t> fort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gæli</a:t>
            </a:r>
            <a:endParaRPr lang="en-GB" dirty="0"/>
          </a:p>
          <a:p>
            <a:pPr marL="285750" indent="-285750"/>
            <a:r>
              <a:rPr lang="en-GB" dirty="0" err="1"/>
              <a:t>Lenker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SMS </a:t>
            </a:r>
            <a:r>
              <a:rPr lang="en-GB" dirty="0" err="1"/>
              <a:t>eller</a:t>
            </a:r>
            <a:r>
              <a:rPr lang="en-GB" dirty="0"/>
              <a:t> e-post, spill, </a:t>
            </a:r>
            <a:r>
              <a:rPr lang="en-GB" dirty="0" err="1"/>
              <a:t>konkurranser</a:t>
            </a:r>
            <a:r>
              <a:rPr lang="en-GB" dirty="0"/>
              <a:t>, </a:t>
            </a:r>
            <a:r>
              <a:rPr lang="en-GB" dirty="0" err="1"/>
              <a:t>tilbud</a:t>
            </a:r>
            <a:r>
              <a:rPr lang="en-GB" dirty="0"/>
              <a:t> der du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lurt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å </a:t>
            </a:r>
            <a:r>
              <a:rPr lang="en-GB" dirty="0" err="1"/>
              <a:t>logge</a:t>
            </a:r>
            <a:r>
              <a:rPr lang="en-GB" dirty="0"/>
              <a:t> </a:t>
            </a:r>
            <a:r>
              <a:rPr lang="en-GB" dirty="0" err="1"/>
              <a:t>deg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.</a:t>
            </a:r>
          </a:p>
          <a:p>
            <a:pPr marL="285750" indent="-285750"/>
            <a:r>
              <a:rPr lang="en-GB" dirty="0" err="1"/>
              <a:t>Telefonoppringinger</a:t>
            </a:r>
            <a:endParaRPr lang="en-GB" dirty="0"/>
          </a:p>
          <a:p>
            <a:pPr marL="285750" indent="-285750"/>
            <a:r>
              <a:rPr lang="en-GB" dirty="0" err="1"/>
              <a:t>Dokumenter</a:t>
            </a:r>
            <a:r>
              <a:rPr lang="en-GB" dirty="0"/>
              <a:t> med </a:t>
            </a:r>
            <a:r>
              <a:rPr lang="en-GB" dirty="0" err="1"/>
              <a:t>klikkbare</a:t>
            </a:r>
            <a:r>
              <a:rPr lang="en-GB" dirty="0"/>
              <a:t> </a:t>
            </a:r>
            <a:r>
              <a:rPr lang="en-GB" dirty="0" err="1"/>
              <a:t>objekter</a:t>
            </a:r>
            <a:r>
              <a:rPr lang="en-GB" dirty="0"/>
              <a:t> </a:t>
            </a:r>
            <a:r>
              <a:rPr lang="en-GB" dirty="0" err="1"/>
              <a:t>eks</a:t>
            </a:r>
            <a:r>
              <a:rPr lang="en-GB" dirty="0"/>
              <a:t>. PDF fil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inneholde</a:t>
            </a:r>
            <a:r>
              <a:rPr lang="en-GB" dirty="0"/>
              <a:t> malware</a:t>
            </a:r>
          </a:p>
          <a:p>
            <a:pPr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FD42-9DFB-6548-8A69-EDF19033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Phishing – lure </a:t>
            </a:r>
            <a:r>
              <a:rPr lang="en-GB" dirty="0" err="1"/>
              <a:t>til</a:t>
            </a:r>
            <a:r>
              <a:rPr lang="en-GB" dirty="0"/>
              <a:t> seg </a:t>
            </a:r>
            <a:r>
              <a:rPr lang="en-GB" dirty="0" err="1"/>
              <a:t>informasjon</a:t>
            </a:r>
            <a:r>
              <a:rPr lang="en-GB" dirty="0"/>
              <a:t> – </a:t>
            </a:r>
            <a:r>
              <a:rPr lang="en-GB" dirty="0" err="1"/>
              <a:t>økonomisk</a:t>
            </a:r>
            <a:r>
              <a:rPr lang="en-GB" dirty="0"/>
              <a:t> </a:t>
            </a:r>
            <a:r>
              <a:rPr lang="en-GB" dirty="0" err="1"/>
              <a:t>motivert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887C57-6690-44E1-A02B-9B38008D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53" y="3238150"/>
            <a:ext cx="4004348" cy="300325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A2DFFBE-0D79-4F8A-AD62-E2A391CC32E5}"/>
              </a:ext>
            </a:extLst>
          </p:cNvPr>
          <p:cNvSpPr txBox="1"/>
          <p:nvPr/>
        </p:nvSpPr>
        <p:spPr>
          <a:xfrm>
            <a:off x="10420719" y="6425070"/>
            <a:ext cx="1015068" cy="41615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NorSIS</a:t>
            </a:r>
          </a:p>
        </p:txBody>
      </p:sp>
    </p:spTree>
    <p:extLst>
      <p:ext uri="{BB962C8B-B14F-4D97-AF65-F5344CB8AC3E}">
        <p14:creationId xmlns:p14="http://schemas.microsoft.com/office/powerpoint/2010/main" val="36027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7827F-C893-5545-B3EB-B05C538C0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31" y="1408454"/>
            <a:ext cx="7892479" cy="3277975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Teknologien</a:t>
            </a:r>
            <a:r>
              <a:rPr lang="en-GB" dirty="0"/>
              <a:t> </a:t>
            </a:r>
            <a:r>
              <a:rPr lang="en-GB" dirty="0" err="1"/>
              <a:t>løser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alt</a:t>
            </a:r>
          </a:p>
          <a:p>
            <a:r>
              <a:rPr lang="en-GB" dirty="0"/>
              <a:t>Normal </a:t>
            </a:r>
            <a:r>
              <a:rPr lang="en-GB" dirty="0" err="1"/>
              <a:t>går</a:t>
            </a:r>
            <a:r>
              <a:rPr lang="en-GB" dirty="0"/>
              <a:t> alt </a:t>
            </a:r>
            <a:r>
              <a:rPr lang="en-GB" dirty="0" err="1"/>
              <a:t>bra,men</a:t>
            </a:r>
            <a:r>
              <a:rPr lang="en-GB" dirty="0"/>
              <a:t> ha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sunn</a:t>
            </a:r>
            <a:r>
              <a:rPr lang="en-GB" dirty="0"/>
              <a:t> skepsis.</a:t>
            </a:r>
          </a:p>
          <a:p>
            <a:r>
              <a:rPr lang="en-GB" dirty="0"/>
              <a:t>Noe </a:t>
            </a:r>
            <a:r>
              <a:rPr lang="en-GB" dirty="0" err="1"/>
              <a:t>mistenksomt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lenke</a:t>
            </a:r>
            <a:r>
              <a:rPr lang="en-GB" dirty="0"/>
              <a:t>?</a:t>
            </a:r>
          </a:p>
          <a:p>
            <a:r>
              <a:rPr lang="en-GB" dirty="0" err="1"/>
              <a:t>Sjekk</a:t>
            </a:r>
            <a:r>
              <a:rPr lang="en-GB" dirty="0"/>
              <a:t> </a:t>
            </a:r>
            <a:r>
              <a:rPr lang="en-GB" dirty="0" err="1"/>
              <a:t>konkurranser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tilbud</a:t>
            </a:r>
            <a:r>
              <a:rPr lang="en-GB" dirty="0"/>
              <a:t>?</a:t>
            </a:r>
          </a:p>
          <a:p>
            <a:r>
              <a:rPr lang="en-GB" dirty="0"/>
              <a:t>Fake news, </a:t>
            </a:r>
            <a:r>
              <a:rPr lang="en-GB" dirty="0" err="1"/>
              <a:t>sjekk</a:t>
            </a:r>
            <a:r>
              <a:rPr lang="en-GB" dirty="0"/>
              <a:t> </a:t>
            </a:r>
            <a:r>
              <a:rPr lang="en-GB" dirty="0" err="1"/>
              <a:t>kilden</a:t>
            </a:r>
            <a:endParaRPr lang="en-GB" dirty="0"/>
          </a:p>
          <a:p>
            <a:r>
              <a:rPr lang="en-GB" dirty="0" err="1"/>
              <a:t>Ikke</a:t>
            </a:r>
            <a:r>
              <a:rPr lang="en-GB" dirty="0"/>
              <a:t> la </a:t>
            </a:r>
            <a:r>
              <a:rPr lang="en-GB" dirty="0" err="1"/>
              <a:t>følelsene</a:t>
            </a:r>
            <a:r>
              <a:rPr lang="en-GB" dirty="0"/>
              <a:t> </a:t>
            </a:r>
            <a:r>
              <a:rPr lang="en-GB" dirty="0" err="1"/>
              <a:t>styre</a:t>
            </a:r>
            <a:r>
              <a:rPr lang="en-GB" dirty="0"/>
              <a:t> </a:t>
            </a:r>
            <a:r>
              <a:rPr lang="en-GB" dirty="0" err="1"/>
              <a:t>frykt</a:t>
            </a:r>
            <a:r>
              <a:rPr lang="en-GB" dirty="0"/>
              <a:t>/</a:t>
            </a:r>
            <a:r>
              <a:rPr lang="en-GB" dirty="0" err="1"/>
              <a:t>fristelser</a:t>
            </a:r>
            <a:r>
              <a:rPr lang="en-GB" dirty="0"/>
              <a:t>/</a:t>
            </a:r>
            <a:r>
              <a:rPr lang="en-GB" dirty="0" err="1"/>
              <a:t>tillit</a:t>
            </a:r>
            <a:endParaRPr lang="en-GB" dirty="0"/>
          </a:p>
          <a:p>
            <a:r>
              <a:rPr lang="en-GB" dirty="0"/>
              <a:t>Stop – </a:t>
            </a:r>
            <a:r>
              <a:rPr lang="en-GB" dirty="0" err="1"/>
              <a:t>Tenk</a:t>
            </a:r>
            <a:r>
              <a:rPr lang="en-GB" dirty="0"/>
              <a:t> – </a:t>
            </a:r>
            <a:r>
              <a:rPr lang="en-GB" dirty="0" err="1"/>
              <a:t>Sjekk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FD42-9DFB-6548-8A69-EDF19033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Holdninger</a:t>
            </a:r>
            <a:r>
              <a:rPr lang="en-GB" dirty="0"/>
              <a:t> - </a:t>
            </a:r>
            <a:r>
              <a:rPr lang="en-GB" dirty="0" err="1"/>
              <a:t>Sunn</a:t>
            </a:r>
            <a:r>
              <a:rPr lang="en-GB" dirty="0"/>
              <a:t> skepsis </a:t>
            </a:r>
            <a:r>
              <a:rPr lang="en-GB" dirty="0" err="1"/>
              <a:t>og</a:t>
            </a:r>
            <a:r>
              <a:rPr lang="en-GB" dirty="0"/>
              <a:t> du surfer </a:t>
            </a:r>
            <a:r>
              <a:rPr lang="en-GB" dirty="0" err="1"/>
              <a:t>trygt</a:t>
            </a:r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9ED179-6C08-4EF6-96B1-239B3C12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58" y="3542239"/>
            <a:ext cx="4111942" cy="273860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AC65563-FDD9-48CC-AB77-BBAADE07C5FC}"/>
              </a:ext>
            </a:extLst>
          </p:cNvPr>
          <p:cNvSpPr txBox="1"/>
          <p:nvPr/>
        </p:nvSpPr>
        <p:spPr>
          <a:xfrm>
            <a:off x="10420719" y="6425070"/>
            <a:ext cx="1015068" cy="41615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NorSIS</a:t>
            </a:r>
          </a:p>
        </p:txBody>
      </p:sp>
    </p:spTree>
    <p:extLst>
      <p:ext uri="{BB962C8B-B14F-4D97-AF65-F5344CB8AC3E}">
        <p14:creationId xmlns:p14="http://schemas.microsoft.com/office/powerpoint/2010/main" val="421305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7827F-C893-5545-B3EB-B05C538C0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31" y="1408454"/>
            <a:ext cx="7892479" cy="3277975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Legg </a:t>
            </a:r>
            <a:r>
              <a:rPr lang="en-GB" dirty="0" err="1"/>
              <a:t>alltid</a:t>
            </a:r>
            <a:r>
              <a:rPr lang="en-GB" dirty="0"/>
              <a:t> </a:t>
            </a:r>
            <a:r>
              <a:rPr lang="en-GB" dirty="0" err="1"/>
              <a:t>pinkode</a:t>
            </a:r>
            <a:r>
              <a:rPr lang="en-GB" dirty="0"/>
              <a:t>/</a:t>
            </a:r>
            <a:r>
              <a:rPr lang="en-GB" dirty="0" err="1"/>
              <a:t>passord</a:t>
            </a:r>
            <a:r>
              <a:rPr lang="en-GB" dirty="0"/>
              <a:t> for å </a:t>
            </a:r>
            <a:r>
              <a:rPr lang="en-GB" dirty="0" err="1"/>
              <a:t>åpne</a:t>
            </a:r>
            <a:r>
              <a:rPr lang="en-GB" dirty="0"/>
              <a:t> Mobil/</a:t>
            </a:r>
            <a:r>
              <a:rPr lang="en-GB" dirty="0" err="1"/>
              <a:t>Nettbrett</a:t>
            </a:r>
            <a:r>
              <a:rPr lang="en-GB" dirty="0"/>
              <a:t>/PC</a:t>
            </a:r>
          </a:p>
          <a:p>
            <a:r>
              <a:rPr lang="en-GB" dirty="0" err="1"/>
              <a:t>Automatisk</a:t>
            </a:r>
            <a:r>
              <a:rPr lang="en-GB" dirty="0"/>
              <a:t> </a:t>
            </a:r>
            <a:r>
              <a:rPr lang="en-GB" dirty="0" err="1"/>
              <a:t>oppdatering</a:t>
            </a:r>
            <a:r>
              <a:rPr lang="en-GB" dirty="0"/>
              <a:t>, da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også</a:t>
            </a:r>
            <a:r>
              <a:rPr lang="en-GB" dirty="0"/>
              <a:t> ned de </a:t>
            </a:r>
            <a:r>
              <a:rPr lang="en-GB" dirty="0" err="1"/>
              <a:t>siste</a:t>
            </a:r>
            <a:r>
              <a:rPr lang="en-GB" dirty="0"/>
              <a:t> </a:t>
            </a:r>
            <a:r>
              <a:rPr lang="en-GB" dirty="0" err="1"/>
              <a:t>sikkerhetsoppdateringene</a:t>
            </a:r>
            <a:endParaRPr lang="en-GB" dirty="0"/>
          </a:p>
          <a:p>
            <a:r>
              <a:rPr lang="en-GB" dirty="0" err="1"/>
              <a:t>Sikkerhetskopi</a:t>
            </a:r>
            <a:r>
              <a:rPr lang="en-GB" dirty="0"/>
              <a:t>, </a:t>
            </a:r>
            <a:r>
              <a:rPr lang="en-GB" dirty="0" err="1"/>
              <a:t>til</a:t>
            </a:r>
            <a:r>
              <a:rPr lang="en-GB" dirty="0"/>
              <a:t> USB </a:t>
            </a:r>
            <a:r>
              <a:rPr lang="en-GB" dirty="0" err="1"/>
              <a:t>eller</a:t>
            </a:r>
            <a:r>
              <a:rPr lang="en-GB" dirty="0"/>
              <a:t> sky.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FD42-9DFB-6548-8A69-EDF19033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Sikkerhetsverktøy</a:t>
            </a:r>
            <a:r>
              <a:rPr lang="en-GB" dirty="0"/>
              <a:t> –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enkle</a:t>
            </a:r>
            <a:r>
              <a:rPr lang="en-GB" dirty="0"/>
              <a:t> </a:t>
            </a:r>
            <a:r>
              <a:rPr lang="en-GB" dirty="0" err="1"/>
              <a:t>gjør</a:t>
            </a:r>
            <a:r>
              <a:rPr lang="en-GB" dirty="0"/>
              <a:t>-det-</a:t>
            </a:r>
            <a:r>
              <a:rPr lang="en-GB" dirty="0" err="1"/>
              <a:t>selv</a:t>
            </a:r>
            <a:r>
              <a:rPr lang="en-GB" dirty="0"/>
              <a:t>-</a:t>
            </a:r>
          </a:p>
        </p:txBody>
      </p:sp>
      <p:pic>
        <p:nvPicPr>
          <p:cNvPr id="5" name="Picture 2" descr="https://xtramile.azureedge.net/new-media/623281226a3348848aecede937f8a969.jpg">
            <a:extLst>
              <a:ext uri="{FF2B5EF4-FFF2-40B4-BE49-F238E27FC236}">
                <a16:creationId xmlns:a16="http://schemas.microsoft.com/office/drawing/2014/main" id="{7DE8AE11-F4F7-4CE6-9930-86184E6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2" r="29822"/>
          <a:stretch>
            <a:fillRect/>
          </a:stretch>
        </p:blipFill>
        <p:spPr bwMode="auto">
          <a:xfrm>
            <a:off x="8984609" y="2525086"/>
            <a:ext cx="2390862" cy="36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04D9C41-8BE4-474F-AB79-BF1674B68C33}"/>
              </a:ext>
            </a:extLst>
          </p:cNvPr>
          <p:cNvSpPr txBox="1"/>
          <p:nvPr/>
        </p:nvSpPr>
        <p:spPr>
          <a:xfrm>
            <a:off x="10420719" y="6425070"/>
            <a:ext cx="1015068" cy="41615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NorSIS</a:t>
            </a:r>
          </a:p>
        </p:txBody>
      </p:sp>
    </p:spTree>
    <p:extLst>
      <p:ext uri="{BB962C8B-B14F-4D97-AF65-F5344CB8AC3E}">
        <p14:creationId xmlns:p14="http://schemas.microsoft.com/office/powerpoint/2010/main" val="257242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7827F-C893-5545-B3EB-B05C538C0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31" y="1408454"/>
            <a:ext cx="7892479" cy="3277975"/>
          </a:xfrm>
        </p:spPr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pPr indent="0" algn="ctr">
              <a:buNone/>
            </a:pPr>
            <a:r>
              <a:rPr lang="en-GB" dirty="0"/>
              <a:t>Gratis </a:t>
            </a:r>
            <a:r>
              <a:rPr lang="en-GB" dirty="0" err="1"/>
              <a:t>selvstudiekurs</a:t>
            </a:r>
            <a:r>
              <a:rPr lang="en-GB" dirty="0"/>
              <a:t> “</a:t>
            </a:r>
            <a:r>
              <a:rPr lang="en-GB" dirty="0" err="1"/>
              <a:t>Sikkerhet</a:t>
            </a:r>
            <a:r>
              <a:rPr lang="en-GB" dirty="0"/>
              <a:t> for </a:t>
            </a:r>
            <a:r>
              <a:rPr lang="en-GB" dirty="0" err="1"/>
              <a:t>seniorer</a:t>
            </a:r>
            <a:r>
              <a:rPr lang="en-GB" dirty="0"/>
              <a:t>”</a:t>
            </a:r>
          </a:p>
          <a:p>
            <a:pPr indent="0">
              <a:buNone/>
            </a:pPr>
            <a:endParaRPr lang="en-GB" dirty="0"/>
          </a:p>
          <a:p>
            <a:pPr indent="0" algn="ctr">
              <a:buNone/>
            </a:pPr>
            <a:r>
              <a:rPr lang="en-GB" dirty="0">
                <a:hlinkClick r:id="rId2"/>
              </a:rPr>
              <a:t>https://nettvett.no/kurs/</a:t>
            </a:r>
            <a:endParaRPr lang="en-GB" dirty="0"/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FD42-9DFB-6548-8A69-EDF19033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defPPr>
              <a:defRPr lang="nb-NO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Nettvett.no – </a:t>
            </a:r>
            <a:r>
              <a:rPr lang="en-GB" dirty="0" err="1"/>
              <a:t>Kurs</a:t>
            </a:r>
            <a:r>
              <a:rPr lang="en-GB" dirty="0"/>
              <a:t> “</a:t>
            </a:r>
            <a:r>
              <a:rPr lang="en-GB" dirty="0" err="1"/>
              <a:t>Sikkerhet</a:t>
            </a:r>
            <a:r>
              <a:rPr lang="en-GB" dirty="0"/>
              <a:t> for </a:t>
            </a:r>
            <a:r>
              <a:rPr lang="en-GB" dirty="0" err="1"/>
              <a:t>seniorer</a:t>
            </a:r>
            <a:r>
              <a:rPr lang="en-GB" dirty="0"/>
              <a:t>”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EAA326A-FF26-431D-9EEF-5FEEB69EFBC1}"/>
              </a:ext>
            </a:extLst>
          </p:cNvPr>
          <p:cNvSpPr txBox="1"/>
          <p:nvPr/>
        </p:nvSpPr>
        <p:spPr>
          <a:xfrm>
            <a:off x="10420719" y="6425070"/>
            <a:ext cx="1015068" cy="41615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NorSIS</a:t>
            </a:r>
          </a:p>
        </p:txBody>
      </p:sp>
      <p:pic>
        <p:nvPicPr>
          <p:cNvPr id="8" name="Bilde 7" descr="Et bilde som inneholder tekst, person, innendørs, bord&#10;&#10;Automatisk generert beskrivelse">
            <a:extLst>
              <a:ext uri="{FF2B5EF4-FFF2-40B4-BE49-F238E27FC236}">
                <a16:creationId xmlns:a16="http://schemas.microsoft.com/office/drawing/2014/main" id="{DC37A783-CF4F-4A4D-97B7-6503A210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3" y="3716323"/>
            <a:ext cx="3841540" cy="25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4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rSIS – posi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rSIS-mal" id="{E2FB2478-5EED-684F-984D-E5C42D9A91B7}" vid="{4DE6559A-7616-FA43-B036-893191ABD44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3" ma:contentTypeDescription="Opprett et nytt dokument." ma:contentTypeScope="" ma:versionID="4589e0b130004b8f75500ae3bddd84c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a3247377f283f69b9a5261e5a51d576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10ABA1-B9BB-4C24-8B8E-DAD7B2289651}"/>
</file>

<file path=customXml/itemProps2.xml><?xml version="1.0" encoding="utf-8"?>
<ds:datastoreItem xmlns:ds="http://schemas.openxmlformats.org/officeDocument/2006/customXml" ds:itemID="{F13A2706-D10A-4999-8FCF-FD1C55C5D0B0}"/>
</file>

<file path=customXml/itemProps3.xml><?xml version="1.0" encoding="utf-8"?>
<ds:datastoreItem xmlns:ds="http://schemas.openxmlformats.org/officeDocument/2006/customXml" ds:itemID="{D9B8CFB0-BA96-491D-B757-47F421C982C7}"/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280</Words>
  <Application>Microsoft Office PowerPoint</Application>
  <PresentationFormat>Widescreen</PresentationFormat>
  <Paragraphs>45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Wingdings</vt:lpstr>
      <vt:lpstr>Office-tema</vt:lpstr>
      <vt:lpstr>NorSIS – positiv</vt:lpstr>
      <vt:lpstr>Seniornett webinar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Olav Sønsteby</dc:creator>
  <cp:lastModifiedBy>Olav Sønsteby</cp:lastModifiedBy>
  <cp:revision>41</cp:revision>
  <dcterms:created xsi:type="dcterms:W3CDTF">2021-05-04T08:56:15Z</dcterms:created>
  <dcterms:modified xsi:type="dcterms:W3CDTF">2021-05-19T19:07:28Z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