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3" r:id="rId2"/>
    <p:sldId id="274" r:id="rId3"/>
    <p:sldId id="267" r:id="rId4"/>
    <p:sldId id="285" r:id="rId5"/>
    <p:sldId id="271" r:id="rId6"/>
    <p:sldId id="269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5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4F98-B58C-4F35-9CF8-38DA0DD0D9DC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B2A5A-22CB-4ECE-A2C7-DFB6B1D638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81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B2A5A-22CB-4ECE-A2C7-DFB6B1D638B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619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B2A5A-22CB-4ECE-A2C7-DFB6B1D638B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994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B2A5A-22CB-4ECE-A2C7-DFB6B1D638B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80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B2A5A-22CB-4ECE-A2C7-DFB6B1D638B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734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680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59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033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22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825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342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429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592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235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172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174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66D6-C5A2-4104-9127-7E2E0D17526F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BC07C-1503-4C3D-A722-F980132A7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453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id.no/privat/los-mitt-bankid-problem/aktivering-med-bankid-pa-mobi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ognbank.no/dagligbank/nett-og-mobilbank/bankid/bankid-app" TargetMode="External"/><Relationship Id="rId2" Type="http://schemas.openxmlformats.org/officeDocument/2006/relationships/hyperlink" Target="https://www.ssf.no/kom-i-gang-med-bankid-app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uster-sparebank.no/nyhende/difor-blir-bankid-pa-mobil-erstatta-med-bankid-ap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936104"/>
          </a:xfrm>
        </p:spPr>
        <p:txBody>
          <a:bodyPr>
            <a:noAutofit/>
          </a:bodyPr>
          <a:lstStyle/>
          <a:p>
            <a:r>
              <a:rPr lang="nb-NO" sz="3200" b="1" i="1" dirty="0" err="1"/>
              <a:t>BankID</a:t>
            </a:r>
            <a:r>
              <a:rPr lang="nb-NO" sz="3200" b="1" i="1" dirty="0"/>
              <a:t>-app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99592" y="1340767"/>
            <a:ext cx="7632848" cy="540060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/>
              </a:solidFill>
            </a:endParaRPr>
          </a:p>
          <a:p>
            <a:pPr algn="l"/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5CE7649-A835-CC87-388E-45D33432F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687" y="2529259"/>
            <a:ext cx="3476625" cy="3095625"/>
          </a:xfrm>
          <a:prstGeom prst="rect">
            <a:avLst/>
          </a:prstGeom>
        </p:spPr>
      </p:pic>
      <p:sp>
        <p:nvSpPr>
          <p:cNvPr id="7" name="Tittel 1">
            <a:extLst>
              <a:ext uri="{FF2B5EF4-FFF2-40B4-BE49-F238E27FC236}">
                <a16:creationId xmlns:a16="http://schemas.microsoft.com/office/drawing/2014/main" id="{279E31E3-5629-90E4-29F3-7859B0567A14}"/>
              </a:ext>
            </a:extLst>
          </p:cNvPr>
          <p:cNvSpPr txBox="1">
            <a:spLocks/>
          </p:cNvSpPr>
          <p:nvPr/>
        </p:nvSpPr>
        <p:spPr>
          <a:xfrm>
            <a:off x="685799" y="1420956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800" b="1" dirty="0" err="1"/>
              <a:t>BankID</a:t>
            </a:r>
            <a:r>
              <a:rPr lang="nb-NO" sz="2800" b="1" dirty="0"/>
              <a:t>-appen ser slik ut på mobilen</a:t>
            </a:r>
          </a:p>
        </p:txBody>
      </p:sp>
    </p:spTree>
    <p:extLst>
      <p:ext uri="{BB962C8B-B14F-4D97-AF65-F5344CB8AC3E}">
        <p14:creationId xmlns:p14="http://schemas.microsoft.com/office/powerpoint/2010/main" val="346169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936104"/>
          </a:xfrm>
        </p:spPr>
        <p:txBody>
          <a:bodyPr>
            <a:noAutofit/>
          </a:bodyPr>
          <a:lstStyle/>
          <a:p>
            <a:r>
              <a:rPr lang="nb-NO" sz="3200" b="1" i="1" dirty="0" err="1"/>
              <a:t>BankID</a:t>
            </a:r>
            <a:r>
              <a:rPr lang="nb-NO" sz="3200" b="1" i="1" dirty="0"/>
              <a:t>-app – kva skal til for å </a:t>
            </a:r>
            <a:r>
              <a:rPr lang="nb-NO" sz="3200" b="1" i="1" dirty="0" err="1"/>
              <a:t>innstallere</a:t>
            </a:r>
            <a:r>
              <a:rPr lang="nb-NO" sz="3200" b="1" i="1" dirty="0"/>
              <a:t>?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99592" y="1340767"/>
            <a:ext cx="7632848" cy="540060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chemeClr val="tx1"/>
                </a:solidFill>
              </a:rPr>
              <a:t>Sjekk med banken din ---  Må ha aktivt </a:t>
            </a:r>
            <a:r>
              <a:rPr lang="nb-NO" sz="2800" b="1" dirty="0" err="1">
                <a:solidFill>
                  <a:schemeClr val="tx1"/>
                </a:solidFill>
              </a:rPr>
              <a:t>BankID</a:t>
            </a:r>
            <a:r>
              <a:rPr lang="nb-NO" sz="2800" b="1" dirty="0">
                <a:solidFill>
                  <a:schemeClr val="tx1"/>
                </a:solidFill>
              </a:rPr>
              <a:t>-sertifikat  - sjå etter </a:t>
            </a:r>
            <a:r>
              <a:rPr lang="nb-NO" sz="2800" b="1" dirty="0" err="1">
                <a:solidFill>
                  <a:schemeClr val="tx1"/>
                </a:solidFill>
              </a:rPr>
              <a:t>BankID</a:t>
            </a:r>
            <a:r>
              <a:rPr lang="nb-NO" sz="2800" b="1" dirty="0">
                <a:solidFill>
                  <a:schemeClr val="tx1"/>
                </a:solidFill>
              </a:rPr>
              <a:t> i hovedmenyen i nettbanken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</a:rPr>
              <a:t>Før du </a:t>
            </a:r>
            <a:r>
              <a:rPr lang="nb-NO" sz="2800" b="1" dirty="0" err="1">
                <a:solidFill>
                  <a:srgbClr val="FF0000"/>
                </a:solidFill>
              </a:rPr>
              <a:t>startar</a:t>
            </a:r>
            <a:r>
              <a:rPr lang="nb-NO" sz="2800" b="1" dirty="0">
                <a:solidFill>
                  <a:srgbClr val="FF0000"/>
                </a:solidFill>
              </a:rPr>
              <a:t> </a:t>
            </a:r>
            <a:r>
              <a:rPr lang="nb-NO" sz="2800" b="1" dirty="0" err="1">
                <a:solidFill>
                  <a:srgbClr val="FF0000"/>
                </a:solidFill>
              </a:rPr>
              <a:t>nedlasting</a:t>
            </a:r>
            <a:r>
              <a:rPr lang="nb-NO" sz="2800" b="1" dirty="0">
                <a:solidFill>
                  <a:srgbClr val="FF0000"/>
                </a:solidFill>
              </a:rPr>
              <a:t> av </a:t>
            </a:r>
            <a:r>
              <a:rPr lang="nb-NO" sz="2800" b="1" dirty="0" err="1">
                <a:solidFill>
                  <a:srgbClr val="FF0000"/>
                </a:solidFill>
              </a:rPr>
              <a:t>BankID</a:t>
            </a:r>
            <a:r>
              <a:rPr lang="nb-NO" sz="2800" b="1" dirty="0">
                <a:solidFill>
                  <a:srgbClr val="FF0000"/>
                </a:solidFill>
              </a:rPr>
              <a:t>-appen – ha klar kodebrikke og passord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chemeClr val="tx1"/>
                </a:solidFill>
              </a:rPr>
              <a:t>Last ned </a:t>
            </a:r>
            <a:r>
              <a:rPr lang="nb-NO" sz="2800" b="1" dirty="0" err="1">
                <a:solidFill>
                  <a:schemeClr val="tx1"/>
                </a:solidFill>
              </a:rPr>
              <a:t>BankID</a:t>
            </a:r>
            <a:r>
              <a:rPr lang="nb-NO" sz="2800" b="1" dirty="0">
                <a:solidFill>
                  <a:schemeClr val="tx1"/>
                </a:solidFill>
              </a:rPr>
              <a:t>-appen </a:t>
            </a:r>
            <a:r>
              <a:rPr lang="nb-NO" sz="2800" b="1" dirty="0" err="1">
                <a:solidFill>
                  <a:schemeClr val="tx1"/>
                </a:solidFill>
              </a:rPr>
              <a:t>frå</a:t>
            </a:r>
            <a:r>
              <a:rPr lang="nb-NO" sz="2800" b="1" dirty="0">
                <a:solidFill>
                  <a:schemeClr val="tx1"/>
                </a:solidFill>
              </a:rPr>
              <a:t> App Store eller Google Play.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chemeClr val="tx1"/>
                </a:solidFill>
              </a:rPr>
              <a:t>Må ha IOS versjon 12 og  Android versjon 6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chemeClr val="tx1"/>
                </a:solidFill>
              </a:rPr>
              <a:t>Følg </a:t>
            </a:r>
            <a:r>
              <a:rPr lang="nb-NO" sz="2800" b="1" dirty="0" err="1">
                <a:solidFill>
                  <a:schemeClr val="tx1"/>
                </a:solidFill>
              </a:rPr>
              <a:t>beskjedane</a:t>
            </a:r>
            <a:r>
              <a:rPr lang="nb-NO" sz="2800" b="1" dirty="0">
                <a:solidFill>
                  <a:schemeClr val="tx1"/>
                </a:solidFill>
              </a:rPr>
              <a:t> på mobilen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chemeClr val="tx1"/>
                </a:solidFill>
              </a:rPr>
              <a:t>Vent </a:t>
            </a:r>
            <a:r>
              <a:rPr lang="nb-NO" sz="2800" b="1" dirty="0" err="1">
                <a:solidFill>
                  <a:schemeClr val="tx1"/>
                </a:solidFill>
              </a:rPr>
              <a:t>ein</a:t>
            </a:r>
            <a:r>
              <a:rPr lang="nb-NO" sz="2800" b="1" dirty="0">
                <a:solidFill>
                  <a:schemeClr val="tx1"/>
                </a:solidFill>
              </a:rPr>
              <a:t> time – du får beskjed på telefonen</a:t>
            </a:r>
            <a:endParaRPr lang="nb-NO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/>
              </a:solidFill>
            </a:endParaRPr>
          </a:p>
          <a:p>
            <a:pPr algn="l"/>
            <a:endParaRPr lang="nb-N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2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936104"/>
          </a:xfrm>
        </p:spPr>
        <p:txBody>
          <a:bodyPr>
            <a:noAutofit/>
          </a:bodyPr>
          <a:lstStyle/>
          <a:p>
            <a:r>
              <a:rPr lang="nb-NO" sz="3600" b="1" dirty="0" err="1"/>
              <a:t>BankID</a:t>
            </a:r>
            <a:r>
              <a:rPr lang="nb-NO" sz="3600" b="1" dirty="0"/>
              <a:t>-app – neste steg - aktivere appen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32048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tx1"/>
                </a:solidFill>
              </a:rPr>
              <a:t>Etter </a:t>
            </a:r>
            <a:r>
              <a:rPr lang="nb-NO" sz="2400" b="1" dirty="0" err="1">
                <a:solidFill>
                  <a:schemeClr val="tx1"/>
                </a:solidFill>
              </a:rPr>
              <a:t>ein</a:t>
            </a:r>
            <a:r>
              <a:rPr lang="nb-NO" sz="2400" b="1" dirty="0">
                <a:solidFill>
                  <a:schemeClr val="tx1"/>
                </a:solidFill>
              </a:rPr>
              <a:t> times venting ---------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n-NO" sz="2400" b="1" i="0" dirty="0">
                <a:solidFill>
                  <a:srgbClr val="212121"/>
                </a:solidFill>
                <a:effectLst/>
              </a:rPr>
              <a:t>Aktiver appen. Gjer dette på ein av tre måtar: Kodebrikke og passord, </a:t>
            </a:r>
            <a:r>
              <a:rPr lang="nn-NO" sz="2400" b="1" i="0" dirty="0" err="1">
                <a:solidFill>
                  <a:srgbClr val="212121"/>
                </a:solidFill>
                <a:effectLst/>
              </a:rPr>
              <a:t>BankID</a:t>
            </a:r>
            <a:r>
              <a:rPr lang="nn-NO" sz="2400" b="1" i="0" dirty="0">
                <a:solidFill>
                  <a:srgbClr val="212121"/>
                </a:solidFill>
                <a:effectLst/>
              </a:rPr>
              <a:t> på mobil, eller med kodar på e-post og SMS.</a:t>
            </a:r>
            <a:endParaRPr lang="nb-NO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rgbClr val="FF0000"/>
                </a:solidFill>
              </a:rPr>
              <a:t>Tillat </a:t>
            </a:r>
            <a:r>
              <a:rPr lang="nb-NO" sz="2400" b="1" dirty="0" err="1">
                <a:solidFill>
                  <a:srgbClr val="FF0000"/>
                </a:solidFill>
              </a:rPr>
              <a:t>varslingar</a:t>
            </a:r>
            <a:r>
              <a:rPr lang="nb-NO" sz="2400" b="1" dirty="0">
                <a:solidFill>
                  <a:srgbClr val="FF0000"/>
                </a:solidFill>
              </a:rPr>
              <a:t> – det vert </a:t>
            </a:r>
            <a:r>
              <a:rPr lang="nb-NO" sz="2400" b="1" dirty="0" err="1">
                <a:solidFill>
                  <a:srgbClr val="FF0000"/>
                </a:solidFill>
              </a:rPr>
              <a:t>enklare</a:t>
            </a:r>
            <a:r>
              <a:rPr lang="nb-NO" sz="2400" b="1" dirty="0">
                <a:solidFill>
                  <a:srgbClr val="FF0000"/>
                </a:solidFill>
              </a:rPr>
              <a:t> å bruke </a:t>
            </a:r>
            <a:r>
              <a:rPr lang="nb-NO" sz="2400" b="1" dirty="0" err="1">
                <a:solidFill>
                  <a:srgbClr val="FF0000"/>
                </a:solidFill>
              </a:rPr>
              <a:t>BankID</a:t>
            </a:r>
            <a:r>
              <a:rPr lang="nb-NO" sz="2400" b="1" dirty="0">
                <a:solidFill>
                  <a:srgbClr val="FF0000"/>
                </a:solidFill>
              </a:rPr>
              <a:t>-appen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b="1" u="sng" dirty="0">
                <a:solidFill>
                  <a:schemeClr val="tx1"/>
                </a:solidFill>
              </a:rPr>
              <a:t>Første gang etter aktivering – velg appen som metode.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b="1" dirty="0" err="1">
                <a:solidFill>
                  <a:schemeClr val="tx1"/>
                </a:solidFill>
              </a:rPr>
              <a:t>Seinare</a:t>
            </a:r>
            <a:r>
              <a:rPr lang="nb-NO" sz="2400" b="1" dirty="0">
                <a:solidFill>
                  <a:schemeClr val="tx1"/>
                </a:solidFill>
              </a:rPr>
              <a:t> kan du velge annen </a:t>
            </a:r>
            <a:r>
              <a:rPr lang="nb-NO" sz="2400" b="1" dirty="0" err="1">
                <a:solidFill>
                  <a:schemeClr val="tx1"/>
                </a:solidFill>
              </a:rPr>
              <a:t>BankID</a:t>
            </a:r>
            <a:r>
              <a:rPr lang="nb-NO" sz="2400" b="1" dirty="0">
                <a:solidFill>
                  <a:schemeClr val="tx1"/>
                </a:solidFill>
              </a:rPr>
              <a:t>, </a:t>
            </a:r>
            <a:r>
              <a:rPr lang="nb-NO" sz="2400" b="1" dirty="0" err="1">
                <a:solidFill>
                  <a:schemeClr val="tx1"/>
                </a:solidFill>
              </a:rPr>
              <a:t>dvs</a:t>
            </a:r>
            <a:r>
              <a:rPr lang="nb-NO" sz="2400" b="1" dirty="0">
                <a:solidFill>
                  <a:schemeClr val="tx1"/>
                </a:solidFill>
              </a:rPr>
              <a:t> kodebrikke og passord</a:t>
            </a:r>
          </a:p>
        </p:txBody>
      </p:sp>
    </p:spTree>
    <p:extLst>
      <p:ext uri="{BB962C8B-B14F-4D97-AF65-F5344CB8AC3E}">
        <p14:creationId xmlns:p14="http://schemas.microsoft.com/office/powerpoint/2010/main" val="14525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936104"/>
          </a:xfrm>
        </p:spPr>
        <p:txBody>
          <a:bodyPr>
            <a:noAutofit/>
          </a:bodyPr>
          <a:lstStyle/>
          <a:p>
            <a:r>
              <a:rPr lang="nb-NO" sz="3200" b="1" i="1" dirty="0" err="1"/>
              <a:t>BankID</a:t>
            </a:r>
            <a:r>
              <a:rPr lang="nb-NO" sz="3200" b="1" i="1" dirty="0"/>
              <a:t>-app – </a:t>
            </a:r>
            <a:r>
              <a:rPr lang="nb-NO" sz="3200" b="1" i="1" dirty="0" err="1"/>
              <a:t>Innstallasjon</a:t>
            </a:r>
            <a:r>
              <a:rPr lang="nb-NO" sz="3200" b="1" i="1" dirty="0"/>
              <a:t> og aktivering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99592" y="2204864"/>
            <a:ext cx="7632848" cy="288032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/>
              </a:solidFill>
            </a:endParaRPr>
          </a:p>
          <a:p>
            <a:pPr algn="l"/>
            <a:r>
              <a:rPr lang="nb-NO" dirty="0">
                <a:hlinkClick r:id="rId3"/>
              </a:rPr>
              <a:t>Aktivering med </a:t>
            </a:r>
            <a:r>
              <a:rPr lang="nb-NO" dirty="0" err="1">
                <a:hlinkClick r:id="rId3"/>
              </a:rPr>
              <a:t>BankID</a:t>
            </a:r>
            <a:r>
              <a:rPr lang="nb-NO" dirty="0">
                <a:hlinkClick r:id="rId3"/>
              </a:rPr>
              <a:t> på mobil – </a:t>
            </a:r>
            <a:r>
              <a:rPr lang="nb-NO" dirty="0" err="1">
                <a:hlinkClick r:id="rId3"/>
              </a:rPr>
              <a:t>BankID</a:t>
            </a:r>
            <a:endParaRPr lang="nb-NO" dirty="0"/>
          </a:p>
          <a:p>
            <a:pPr algn="l"/>
            <a:endParaRPr lang="nb-NO" sz="1400" dirty="0">
              <a:solidFill>
                <a:schemeClr val="tx1"/>
              </a:solidFill>
            </a:endParaRPr>
          </a:p>
          <a:p>
            <a:pPr algn="l"/>
            <a:endParaRPr lang="nb-NO" sz="1400" dirty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https://www.bankid.no/privat/los-mitt-bankid-problem/aktivering-med-bankid-pa-mobil/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nb-N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7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656183"/>
          </a:xfrm>
        </p:spPr>
        <p:txBody>
          <a:bodyPr>
            <a:noAutofit/>
          </a:bodyPr>
          <a:lstStyle/>
          <a:p>
            <a:r>
              <a:rPr lang="nb-NO" sz="3600" b="1" dirty="0" err="1"/>
              <a:t>Endringar</a:t>
            </a:r>
            <a:r>
              <a:rPr lang="nb-NO" sz="3600" b="1" dirty="0"/>
              <a:t> i </a:t>
            </a:r>
            <a:r>
              <a:rPr lang="nb-NO" sz="3600" b="1" dirty="0" err="1"/>
              <a:t>BankID</a:t>
            </a:r>
            <a:r>
              <a:rPr lang="nb-NO" sz="3600" b="1" dirty="0"/>
              <a:t>-app som kjem i haust (2022)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96044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600" b="1" dirty="0">
                <a:solidFill>
                  <a:schemeClr val="tx1"/>
                </a:solidFill>
              </a:rPr>
              <a:t>Innlogging ved ansiktsgjenkjenning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600" b="1" dirty="0">
                <a:solidFill>
                  <a:schemeClr val="tx1"/>
                </a:solidFill>
              </a:rPr>
              <a:t>fingeravtrykk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600" b="1" dirty="0">
                <a:solidFill>
                  <a:schemeClr val="tx1"/>
                </a:solidFill>
              </a:rPr>
              <a:t>eller PIN kode – om dette er aktivert på telefonen din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600" b="1" dirty="0">
              <a:solidFill>
                <a:schemeClr val="tx1"/>
              </a:solidFill>
            </a:endParaRPr>
          </a:p>
          <a:p>
            <a:pPr algn="l"/>
            <a:endParaRPr lang="nb-N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8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008113"/>
          </a:xfrm>
        </p:spPr>
        <p:txBody>
          <a:bodyPr>
            <a:normAutofit/>
          </a:bodyPr>
          <a:lstStyle/>
          <a:p>
            <a:r>
              <a:rPr lang="nb-NO" b="1" dirty="0"/>
              <a:t>Informasjon </a:t>
            </a:r>
            <a:r>
              <a:rPr lang="nb-NO" b="1" dirty="0" err="1"/>
              <a:t>frå</a:t>
            </a:r>
            <a:r>
              <a:rPr lang="nb-NO" b="1" dirty="0"/>
              <a:t> </a:t>
            </a:r>
            <a:r>
              <a:rPr lang="nb-NO" b="1" dirty="0" err="1"/>
              <a:t>bankar</a:t>
            </a:r>
            <a:r>
              <a:rPr lang="nb-NO" b="1" dirty="0"/>
              <a:t> nær oss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54006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tx1"/>
                </a:solidFill>
              </a:rPr>
              <a:t>SSF -- </a:t>
            </a:r>
            <a:r>
              <a:rPr lang="nb-NO" b="1" dirty="0">
                <a:solidFill>
                  <a:schemeClr val="tx1"/>
                </a:solidFill>
                <a:hlinkClick r:id="rId2"/>
              </a:rPr>
              <a:t>https://www.ssf.no/kom-i-gang-med-bankid-app/</a:t>
            </a:r>
            <a:endParaRPr lang="nb-NO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tx1"/>
                </a:solidFill>
              </a:rPr>
              <a:t>Indre Sogn Sparebank -- </a:t>
            </a:r>
            <a:r>
              <a:rPr lang="nb-NO" b="1" dirty="0">
                <a:solidFill>
                  <a:schemeClr val="tx1"/>
                </a:solidFill>
                <a:hlinkClick r:id="rId3"/>
              </a:rPr>
              <a:t>https://sognbank.no/dagligbank/nett-og-mobilbank/bankid/bankid-app</a:t>
            </a:r>
            <a:endParaRPr lang="nb-NO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tx1"/>
                </a:solidFill>
              </a:rPr>
              <a:t>Luster Sparebank -- </a:t>
            </a:r>
            <a:r>
              <a:rPr lang="nb-NO" b="1" dirty="0">
                <a:solidFill>
                  <a:schemeClr val="tx1"/>
                </a:solidFill>
                <a:hlinkClick r:id="rId4"/>
              </a:rPr>
              <a:t>https://luster-sparebank.no/nyhende/difor-blir-bankid-pa-mobil-erstatta-med-bankid-app/</a:t>
            </a:r>
            <a:endParaRPr lang="nb-NO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</TotalTime>
  <Words>248</Words>
  <Application>Microsoft Office PowerPoint</Application>
  <PresentationFormat>Skjermfremvisning (4:3)</PresentationFormat>
  <Paragraphs>33</Paragraphs>
  <Slides>6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BankID-app </vt:lpstr>
      <vt:lpstr>BankID-app – kva skal til for å innstallere? </vt:lpstr>
      <vt:lpstr>BankID-app – neste steg - aktivere appen </vt:lpstr>
      <vt:lpstr>BankID-app – Innstallasjon og aktivering</vt:lpstr>
      <vt:lpstr>Endringar i BankID-app som kjem i haust (2022)</vt:lpstr>
      <vt:lpstr>Informasjon frå bankar nær 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 3 og 4 fredag 13.10.22</dc:title>
  <dc:creator>Windows-bruker</dc:creator>
  <cp:lastModifiedBy>Egil Nestande</cp:lastModifiedBy>
  <cp:revision>268</cp:revision>
  <dcterms:created xsi:type="dcterms:W3CDTF">2022-10-13T18:16:18Z</dcterms:created>
  <dcterms:modified xsi:type="dcterms:W3CDTF">2022-11-07T07:57:32Z</dcterms:modified>
</cp:coreProperties>
</file>