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635"/>
  </p:normalViewPr>
  <p:slideViewPr>
    <p:cSldViewPr snapToGrid="0">
      <p:cViewPr varScale="1">
        <p:scale>
          <a:sx n="102" d="100"/>
          <a:sy n="102" d="100"/>
        </p:scale>
        <p:origin x="21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A8D25F-8729-4146-2EE9-C93F9ADF3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EE6F43E-707B-5DD3-F41B-CF406C66A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CC0E8-7CB7-C387-A85B-E6CB4DF01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BD50-5B57-A248-8770-AB3586D8FE43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BC8AB2-11DE-916B-8C66-159C76AF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9068D2-DA8F-BCDF-2F5D-C4771BB4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914-2B24-5141-A9BE-2CB5407867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007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4C8B55-AF71-4BDE-6595-358AFB4E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E971570-FA98-F79A-5703-1D09C254F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444CADB-83B1-AE97-5736-59F46408B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BD50-5B57-A248-8770-AB3586D8FE43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D3E633-F44A-5DE3-00D6-200C62FB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5928F5-5E28-4736-D651-DAFD6FE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914-2B24-5141-A9BE-2CB5407867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924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3D2A037-C0B5-E0A5-C23E-6B967F9AD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3516B30-70E6-5671-4144-D54367C7C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77BC1BB-04FC-E7CA-967B-8C9432D6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BD50-5B57-A248-8770-AB3586D8FE43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18069CB-8A5C-283F-F253-5F9CBA8E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16FCF9-70D0-C50D-D2FA-2B59C7094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914-2B24-5141-A9BE-2CB5407867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35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F97F2A-3F53-865A-E72F-AAB249C4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D73A1E-AA90-9543-E96D-A98C9E53D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6028AC-E366-134A-B7FC-EBBC4B5F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BD50-5B57-A248-8770-AB3586D8FE43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ECA1BD-4387-1CCE-2962-6F265E8B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C49A57-58BE-DC40-B8EA-6CB7C547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914-2B24-5141-A9BE-2CB5407867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203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3B3A01-D21C-24CA-B9F0-A67FA752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A152EEF-9013-8358-430B-484563C1E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D271AC-CE93-DC8E-FEF4-35889E49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BD50-5B57-A248-8770-AB3586D8FE43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37EC5-878F-852A-A4B5-0191E550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B119B3-0253-2F12-15E5-C5C82488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914-2B24-5141-A9BE-2CB5407867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180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408F44-B9AD-7719-122D-8186C1CE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5C46E7-0D82-5A0C-0B81-16C3F4EBA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284461E-6526-78D0-5560-3AAFAED0A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9447D36-5A0A-EC7E-9120-53EEB158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BD50-5B57-A248-8770-AB3586D8FE43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8A82AF1-22B0-8B44-D1C8-96E785D1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992E923-A419-7721-4779-BEA3FA15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914-2B24-5141-A9BE-2CB5407867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17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27363A-B49F-03DC-BCB1-CB23DFC8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E8E9392-C523-B004-C3E1-B90A9FB50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AA6F261-1668-5A57-9029-092864BD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3A59057-DE26-C268-CFB2-E755A7654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6BA8034-65CA-3EFC-3AE5-C0DCCF815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3311268-F7BC-147F-8CCA-61DE741F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BD50-5B57-A248-8770-AB3586D8FE43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828069C-5000-41C1-3BC8-C0DD1788C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1FD133D-252A-5991-23E5-198A5742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914-2B24-5141-A9BE-2CB5407867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710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56B975-F9D3-DFF0-1C1A-81F8432E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1E490DF-5515-0EB7-8AC2-8A42268D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BD50-5B57-A248-8770-AB3586D8FE43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54C24D1-CD58-A1DD-AABD-85106C6C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2DDA358-24DD-8703-B078-BB200B2F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914-2B24-5141-A9BE-2CB5407867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95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61EEC6A-F258-8DA5-0E19-05C03D0F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BD50-5B57-A248-8770-AB3586D8FE43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0B57076-013E-29FD-60AF-48CCB7E0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FDBD390-0916-3C9D-D6E9-DD51230E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914-2B24-5141-A9BE-2CB5407867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304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9808D4-996E-9CD3-19E6-F84325AE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4E3844-B48E-0FA1-CE63-8650F9BB4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3F831B4-4294-17CB-758C-1D7E51B6F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AAB4B05-CCE7-987C-FDEC-367E3BA4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BD50-5B57-A248-8770-AB3586D8FE43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88A4948-CF6B-76DE-C5C9-ED88DD6C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D4877AF-D3F7-2646-0625-06CAC501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914-2B24-5141-A9BE-2CB5407867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924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C44615-FDDF-923D-121F-901AF25B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C305CF0-19DF-39BB-37DF-8A180E455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71E3719-3A4E-022C-D690-B7447D9A9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1C2253A-9F9E-99F6-4328-0969BEB9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BD50-5B57-A248-8770-AB3586D8FE43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341282E-B14C-ACE8-857C-521797D7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AD22D4-21A7-1D43-7FDB-7E5CC554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914-2B24-5141-A9BE-2CB5407867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057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B2A2046-ABE1-2D3C-B0CB-94D0A826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F360DA-B1B3-2CBE-776F-E844F30DB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EBC9F7-9430-1610-8184-EBA736F71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3BD50-5B57-A248-8770-AB3586D8FE43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ECAD95-E157-4F4B-8CDB-1EC8AE524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ACB3C3-19EC-099B-AEB8-4BC6560E0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32914-2B24-5141-A9BE-2CB5407867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32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ttbanksimulering.hkdir.no/" TargetMode="External"/><Relationship Id="rId2" Type="http://schemas.openxmlformats.org/officeDocument/2006/relationships/hyperlink" Target="https://www.seniornett.no/bankid-ap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niornett.no/ukens-app-bankid-na-med-digital-i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6DCF3E-37D0-DDCE-B3C7-6F48BF4CE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9600" b="1" dirty="0">
                <a:solidFill>
                  <a:srgbClr val="FF0000"/>
                </a:solidFill>
              </a:rPr>
              <a:t>      </a:t>
            </a:r>
            <a:r>
              <a:rPr lang="nb-NO" sz="6700" b="1" i="1" dirty="0">
                <a:solidFill>
                  <a:schemeClr val="tx2"/>
                </a:solidFill>
              </a:rPr>
              <a:t>Drammen</a:t>
            </a:r>
            <a:r>
              <a:rPr lang="nb-NO" sz="9600" b="1" dirty="0">
                <a:solidFill>
                  <a:srgbClr val="FF0000"/>
                </a:solidFill>
              </a:rPr>
              <a:t>         </a:t>
            </a:r>
            <a:br>
              <a:rPr lang="nb-NO" sz="9600" b="1" dirty="0">
                <a:solidFill>
                  <a:srgbClr val="FF0000"/>
                </a:solidFill>
              </a:rPr>
            </a:br>
            <a:r>
              <a:rPr lang="nb-NO" sz="9600" b="1" dirty="0" err="1">
                <a:solidFill>
                  <a:srgbClr val="FF0000"/>
                </a:solidFill>
              </a:rPr>
              <a:t>Bank_id</a:t>
            </a:r>
            <a:r>
              <a:rPr lang="nb-NO" sz="8000" dirty="0">
                <a:solidFill>
                  <a:srgbClr val="FF0000"/>
                </a:solidFill>
              </a:rPr>
              <a:t>-</a:t>
            </a:r>
            <a:r>
              <a:rPr lang="nb-NO" sz="8000" b="1" dirty="0">
                <a:solidFill>
                  <a:srgbClr val="FF0000"/>
                </a:solidFill>
              </a:rPr>
              <a:t>app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A475D0E-305A-644B-F4A4-C9578BAECD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 err="1">
                <a:solidFill>
                  <a:schemeClr val="accent1"/>
                </a:solidFill>
              </a:rPr>
              <a:t>Bank_id</a:t>
            </a:r>
            <a:r>
              <a:rPr lang="nb-NO" b="1" dirty="0">
                <a:solidFill>
                  <a:schemeClr val="accent1"/>
                </a:solidFill>
              </a:rPr>
              <a:t> på mobil er historie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F146CED-5901-0933-1F6A-C2AB3882A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682" y="1039683"/>
            <a:ext cx="33909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2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93DE70-5625-8DC7-8B39-E72AAED1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Bank - Bank-kø.     Ting har forandret seg.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55245F-0C42-CF6C-221E-964AF8694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7C41FCB-8347-900F-C3A3-62AD14DB4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871" y="1911056"/>
            <a:ext cx="6248863" cy="418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7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C13783-D3D2-3D2E-A228-42C0CA95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Bank_id</a:t>
            </a:r>
            <a:r>
              <a:rPr lang="nb-NO" b="1" dirty="0"/>
              <a:t> – appen    </a:t>
            </a:r>
            <a:r>
              <a:rPr lang="nb-NO" b="1" dirty="0" err="1"/>
              <a:t>AppStore</a:t>
            </a:r>
            <a:r>
              <a:rPr lang="nb-NO" b="1" dirty="0"/>
              <a:t>/</a:t>
            </a:r>
            <a:r>
              <a:rPr lang="nb-NO" b="1" dirty="0" err="1"/>
              <a:t>Playbutikk</a:t>
            </a:r>
            <a:endParaRPr lang="nb-NO" b="1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19B94E96-4E79-82D4-FA5C-7436A7BCD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1400" y="2731294"/>
            <a:ext cx="2489200" cy="2540000"/>
          </a:xfrm>
        </p:spPr>
      </p:pic>
    </p:spTree>
    <p:extLst>
      <p:ext uri="{BB962C8B-B14F-4D97-AF65-F5344CB8AC3E}">
        <p14:creationId xmlns:p14="http://schemas.microsoft.com/office/powerpoint/2010/main" val="384438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25654B-67DB-7AFA-AEBB-BC7CFEE9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5056"/>
          </a:xfrm>
        </p:spPr>
        <p:txBody>
          <a:bodyPr/>
          <a:lstStyle/>
          <a:p>
            <a:r>
              <a:rPr lang="nb-NO" b="1" dirty="0"/>
              <a:t>Hva må gjøres?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A8462B-BF21-6081-360C-C549A236F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182"/>
            <a:ext cx="10515600" cy="5073040"/>
          </a:xfrm>
        </p:spPr>
        <p:txBody>
          <a:bodyPr/>
          <a:lstStyle/>
          <a:p>
            <a:r>
              <a:rPr lang="nb-NO" dirty="0"/>
              <a:t>Laste ned appen</a:t>
            </a:r>
          </a:p>
          <a:p>
            <a:r>
              <a:rPr lang="nb-NO" dirty="0"/>
              <a:t>Åpne den og gå gjennom alle spørsmålene. (Du må identifisere deg med </a:t>
            </a:r>
            <a:r>
              <a:rPr lang="nb-NO" dirty="0" err="1"/>
              <a:t>bank_id</a:t>
            </a:r>
            <a:r>
              <a:rPr lang="nb-NO" dirty="0"/>
              <a:t>-brikken bl.a. </a:t>
            </a:r>
          </a:p>
          <a:p>
            <a:r>
              <a:rPr lang="nb-NO" dirty="0"/>
              <a:t>Så vil du beskjed om at du må vente ca. 1 time for å komme videre</a:t>
            </a:r>
          </a:p>
          <a:p>
            <a:r>
              <a:rPr lang="nb-NO" dirty="0"/>
              <a:t>Når en time har gått, så vi du få melding om at du kan gå videre i prosessen. Og da har du 1 -2 timer på å fullføre.</a:t>
            </a:r>
          </a:p>
          <a:p>
            <a:r>
              <a:rPr lang="nb-NO" dirty="0"/>
              <a:t>Du må svare på mange spørsmål om hvem du er og du må identifisere deg på nytt.</a:t>
            </a:r>
          </a:p>
          <a:p>
            <a:r>
              <a:rPr lang="nb-NO" dirty="0"/>
              <a:t>Dette klarer de fleste greit.</a:t>
            </a:r>
          </a:p>
          <a:p>
            <a:r>
              <a:rPr lang="nb-NO" dirty="0"/>
              <a:t>Men plages du, kom på Datahjelp!</a:t>
            </a:r>
          </a:p>
        </p:txBody>
      </p:sp>
    </p:spTree>
    <p:extLst>
      <p:ext uri="{BB962C8B-B14F-4D97-AF65-F5344CB8AC3E}">
        <p14:creationId xmlns:p14="http://schemas.microsoft.com/office/powerpoint/2010/main" val="335533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92761F-E5EF-C8A5-9E0C-25F6DA9EB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848"/>
          </a:xfrm>
        </p:spPr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Vi legger ut info, hjemmesiden og FB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E9E6B7-C264-68A9-BAFB-1203AB5A2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4713"/>
            <a:ext cx="10515600" cy="53551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  </a:t>
            </a:r>
            <a:r>
              <a:rPr lang="nb-NO" sz="3600" dirty="0"/>
              <a:t>Les og gjør! Dette får du til. </a:t>
            </a:r>
            <a:r>
              <a:rPr lang="nb-NO" sz="3600" b="1" dirty="0"/>
              <a:t>Trenger du bistand, kom på Datahjelp! – Kom kl. 11</a:t>
            </a:r>
          </a:p>
          <a:p>
            <a:pPr marL="0" indent="0">
              <a:buNone/>
            </a:pPr>
            <a:r>
              <a:rPr lang="nb-NO" sz="4000" dirty="0"/>
              <a:t>  Også gyldig identifisering av hvem du er!</a:t>
            </a:r>
          </a:p>
          <a:p>
            <a:pPr marL="0" indent="0">
              <a:buNone/>
            </a:pPr>
            <a:endParaRPr lang="nb-NO" sz="40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E6C4CC6-D0A9-B807-0F36-42618A69F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0" y="2906038"/>
            <a:ext cx="2394764" cy="35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1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B5F815-C7D3-F445-AC4C-E6005BA0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Lenker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89813F-D334-2AEF-A756-1990863B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	Litt tips om hvordan man laster ned og installerer: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err="1"/>
              <a:t>Bank_id</a:t>
            </a:r>
            <a:r>
              <a:rPr lang="nb-NO" dirty="0"/>
              <a:t> - </a:t>
            </a:r>
            <a:r>
              <a:rPr lang="nb-NO" dirty="0">
                <a:hlinkClick r:id="rId2"/>
              </a:rPr>
              <a:t>https://www.seniornett.no/bankid-app/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 – bruk av </a:t>
            </a:r>
            <a:r>
              <a:rPr lang="nb-NO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bank_id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-appen  mot bank:</a:t>
            </a:r>
          </a:p>
          <a:p>
            <a:pPr marL="0" indent="0">
              <a:buNone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	</a:t>
            </a:r>
            <a:r>
              <a:rPr lang="nb-NO" sz="18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Nettbanksimuleringen (hkdir.no)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nb-NO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id: (husk du 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 ikke klargjøre digital id (pass eller nasjonalt </a:t>
            </a:r>
            <a:r>
              <a:rPr lang="nb-NO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id-kort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det kan vente)</a:t>
            </a:r>
          </a:p>
          <a:p>
            <a:pPr marL="0" indent="0">
              <a:buNone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	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https://www.seniornett.no/ukens-app-bankid-na-med-digital-id/</a:t>
            </a:r>
            <a:r>
              <a:rPr lang="nb-NO" sz="1200" dirty="0">
                <a:effectLst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9358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262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      Drammen          Bank_id-app</vt:lpstr>
      <vt:lpstr>Bank - Bank-kø.     Ting har forandret seg.</vt:lpstr>
      <vt:lpstr>Bank_id – appen    AppStore/Playbutikk</vt:lpstr>
      <vt:lpstr>Hva må gjøres?</vt:lpstr>
      <vt:lpstr>Vi legger ut info, hjemmesiden og FB</vt:lpstr>
      <vt:lpstr>Lenker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Bank_id-app</dc:title>
  <dc:creator>Arve Conradsen</dc:creator>
  <cp:lastModifiedBy>Arve Conradsen</cp:lastModifiedBy>
  <cp:revision>8</cp:revision>
  <dcterms:created xsi:type="dcterms:W3CDTF">2024-09-03T17:02:00Z</dcterms:created>
  <dcterms:modified xsi:type="dcterms:W3CDTF">2024-09-04T19:07:48Z</dcterms:modified>
</cp:coreProperties>
</file>